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7FFFEDFA_4BBF0BD8.xml" ContentType="application/vnd.ms-powerpoint.comments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35" r:id="rId5"/>
    <p:sldId id="2147479329" r:id="rId6"/>
    <p:sldId id="2147479034" r:id="rId7"/>
    <p:sldId id="214747933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2078F4-A981-422F-98BE-4D75414298C4}">
          <p14:sldIdLst>
            <p14:sldId id="2635"/>
            <p14:sldId id="2147479329"/>
            <p14:sldId id="2147479034"/>
            <p14:sldId id="2147479330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7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3E00D07-C553-170C-96E5-FC620F2D6AA7}" name="Sonja Lekovic" initials="SL" userId="S::sonja.lekovic@ausnetservices.com.au::35bd85b1-c3b4-421c-a85b-66847a28ab5f" providerId="AD"/>
  <p188:author id="{A29ED90A-8D6D-3191-C7F7-43B3A91489D9}" name="William Nixon" initials="WN" userId="S::william.nixon@ausnetservices.com.au::fcee0218-c9a4-4247-9c96-24cbcef51fdc" providerId="AD"/>
  <p188:author id="{789D2D4E-72E3-4AC4-9F3E-4B5A512BF671}" name="Thang Pham" initials="TP" userId="S::thang.pham@ausnetservices.com.au::8c1342a3-fe84-4460-80a4-1fe6f7533b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67C"/>
    <a:srgbClr val="8DC63F"/>
    <a:srgbClr val="BDD748"/>
    <a:srgbClr val="373536"/>
    <a:srgbClr val="FFCB08"/>
    <a:srgbClr val="4DC6E1"/>
    <a:srgbClr val="1991C1"/>
    <a:srgbClr val="253B69"/>
    <a:srgbClr val="275CAB"/>
    <a:srgbClr val="0E85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04" autoAdjust="0"/>
    <p:restoredTop sz="96897" autoAdjust="0"/>
  </p:normalViewPr>
  <p:slideViewPr>
    <p:cSldViewPr snapToGrid="0" showGuides="1">
      <p:cViewPr varScale="1">
        <p:scale>
          <a:sx n="88" d="100"/>
          <a:sy n="88" d="100"/>
        </p:scale>
        <p:origin x="114" y="1686"/>
      </p:cViewPr>
      <p:guideLst>
        <p:guide pos="3840"/>
        <p:guide orient="horz" pos="731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-25164"/>
    </p:cViewPr>
  </p:sorterViewPr>
  <p:notesViewPr>
    <p:cSldViewPr snapToGrid="0" showGuides="1">
      <p:cViewPr varScale="1">
        <p:scale>
          <a:sx n="116" d="100"/>
          <a:sy n="116" d="100"/>
        </p:scale>
        <p:origin x="419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modernComment_7FFFEDFA_4BBF0BD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83D4A2B-3AB2-4DF2-9464-F5592D6CD095}" authorId="{A29ED90A-8D6D-3191-C7F7-43B3A91489D9}" created="2023-10-09T03:31:10.17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70811608" sldId="2147479034"/>
      <ac:spMk id="9" creationId="{8B22A171-DA0A-7FC3-1924-B0CF7174C064}"/>
      <ac:txMk cp="344" len="11">
        <ac:context len="796" hash="1890881362"/>
      </ac:txMk>
    </ac:txMkLst>
    <p188:pos x="1587293" y="2281693"/>
    <p188:txBody>
      <a:bodyPr/>
      <a:lstStyle/>
      <a:p>
        <a:r>
          <a:rPr lang="en-AU"/>
          <a:t>From GM checkpoint: Reputation as a risk rather than a benefit or challenge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A3AD24-AFC5-409A-ACFA-0DD706F01B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B722C-5A1F-4CB3-B27A-C3F572C98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DAA2C-E494-4995-B1B5-E4C4F73D99F3}" type="datetimeFigureOut">
              <a:rPr lang="en-AU" smtClean="0">
                <a:latin typeface="Century Gothic" panose="020B0502020202020204" pitchFamily="34" charset="0"/>
              </a:rPr>
              <a:t>20/11/2024</a:t>
            </a:fld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23F21-53DE-4B95-9901-0D40C117A8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348DA-5422-4B3B-9763-D372554377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01D0F-F3DC-4985-8931-261BF1B873DC}" type="slidenum">
              <a:rPr lang="en-AU" smtClean="0">
                <a:latin typeface="Century Gothic" panose="020B0502020202020204" pitchFamily="34" charset="0"/>
              </a:rPr>
              <a:t>‹#›</a:t>
            </a:fld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5601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52F599D9-D02B-4D12-875C-4E7778B449D9}" type="datetimeFigureOut">
              <a:rPr lang="en-AU" smtClean="0"/>
              <a:pPr/>
              <a:t>20/11/2024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0EF1B393-AAC8-49D4-852C-F0BC3CB3CA5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2131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1B393-AAC8-49D4-852C-F0BC3CB3CA5A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04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1B393-AAC8-49D4-852C-F0BC3CB3CA5A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411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http://www.ausnetservices.com.a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7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this slide to copy AusN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426024-795F-4188-8AA0-D62569554926}"/>
              </a:ext>
            </a:extLst>
          </p:cNvPr>
          <p:cNvSpPr/>
          <p:nvPr userDrawn="1"/>
        </p:nvSpPr>
        <p:spPr>
          <a:xfrm>
            <a:off x="371061" y="2849217"/>
            <a:ext cx="1369391" cy="6678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741B61-47B2-4DAE-8BFA-A3F5B481E7F2}"/>
              </a:ext>
            </a:extLst>
          </p:cNvPr>
          <p:cNvSpPr txBox="1">
            <a:spLocks/>
          </p:cNvSpPr>
          <p:nvPr userDrawn="1"/>
        </p:nvSpPr>
        <p:spPr>
          <a:xfrm>
            <a:off x="539749" y="539750"/>
            <a:ext cx="6923369" cy="5292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Use this slide to grab the logo in white or blue</a:t>
            </a:r>
            <a:endParaRPr lang="en-A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906553F-754B-4E76-88CD-280EB1642ABF}"/>
              </a:ext>
            </a:extLst>
          </p:cNvPr>
          <p:cNvSpPr txBox="1">
            <a:spLocks/>
          </p:cNvSpPr>
          <p:nvPr userDrawn="1"/>
        </p:nvSpPr>
        <p:spPr>
          <a:xfrm>
            <a:off x="539750" y="3517073"/>
            <a:ext cx="1013616" cy="2421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tx2"/>
                </a:solidFill>
              </a:rPr>
              <a:t>White</a:t>
            </a:r>
            <a:endParaRPr lang="en-AU" sz="1200" b="1" dirty="0">
              <a:solidFill>
                <a:schemeClr val="tx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ED14CFB-8571-4DBF-8CD3-9435C14D1D8A}"/>
              </a:ext>
            </a:extLst>
          </p:cNvPr>
          <p:cNvSpPr txBox="1">
            <a:spLocks/>
          </p:cNvSpPr>
          <p:nvPr userDrawn="1"/>
        </p:nvSpPr>
        <p:spPr>
          <a:xfrm>
            <a:off x="1816376" y="3517073"/>
            <a:ext cx="1013616" cy="2421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tx2"/>
                </a:solidFill>
              </a:rPr>
              <a:t>Blue</a:t>
            </a:r>
            <a:endParaRPr lang="en-AU" sz="1200" b="1" dirty="0">
              <a:solidFill>
                <a:schemeClr val="tx2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C60D962-7D1E-4174-A622-F5BE134215EA}"/>
              </a:ext>
            </a:extLst>
          </p:cNvPr>
          <p:cNvSpPr txBox="1">
            <a:spLocks/>
          </p:cNvSpPr>
          <p:nvPr userDrawn="1"/>
        </p:nvSpPr>
        <p:spPr>
          <a:xfrm>
            <a:off x="4303713" y="2723160"/>
            <a:ext cx="6982722" cy="9876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/>
                </a:solidFill>
              </a:rPr>
              <a:t>For images with a logo on top of an image</a:t>
            </a:r>
          </a:p>
          <a:p>
            <a:pPr>
              <a:lnSpc>
                <a:spcPct val="150000"/>
              </a:lnSpc>
            </a:pPr>
            <a:r>
              <a:rPr lang="en-US" sz="1200" b="0" dirty="0">
                <a:solidFill>
                  <a:schemeClr val="tx1"/>
                </a:solidFill>
              </a:rPr>
              <a:t>If you have a light image and want to replace the logo with the dark version</a:t>
            </a:r>
          </a:p>
          <a:p>
            <a:pPr>
              <a:lnSpc>
                <a:spcPct val="150000"/>
              </a:lnSpc>
            </a:pPr>
            <a:endParaRPr lang="en-US" sz="12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00" b="0" dirty="0">
                <a:solidFill>
                  <a:schemeClr val="tx1"/>
                </a:solidFill>
              </a:rPr>
              <a:t>The placeholders on the left of this slide contain the </a:t>
            </a:r>
            <a:r>
              <a:rPr lang="en-US" sz="1200" b="0" dirty="0" err="1">
                <a:solidFill>
                  <a:schemeClr val="tx1"/>
                </a:solidFill>
              </a:rPr>
              <a:t>AusNet</a:t>
            </a:r>
            <a:r>
              <a:rPr lang="en-US" sz="1200" b="0" dirty="0">
                <a:solidFill>
                  <a:schemeClr val="tx1"/>
                </a:solidFill>
              </a:rPr>
              <a:t> logo in blue and white</a:t>
            </a:r>
          </a:p>
          <a:p>
            <a:pPr>
              <a:lnSpc>
                <a:spcPct val="150000"/>
              </a:lnSpc>
            </a:pPr>
            <a:r>
              <a:rPr lang="en-US" sz="1200" b="0" dirty="0">
                <a:solidFill>
                  <a:schemeClr val="tx1"/>
                </a:solidFill>
              </a:rPr>
              <a:t>Select the one you need</a:t>
            </a:r>
          </a:p>
          <a:p>
            <a:pPr>
              <a:lnSpc>
                <a:spcPct val="150000"/>
              </a:lnSpc>
            </a:pPr>
            <a:r>
              <a:rPr lang="en-US" sz="1200" b="0" dirty="0">
                <a:solidFill>
                  <a:schemeClr val="tx1"/>
                </a:solidFill>
              </a:rPr>
              <a:t>Hold down </a:t>
            </a:r>
            <a:r>
              <a:rPr lang="en-US" sz="1200" b="1" dirty="0">
                <a:solidFill>
                  <a:schemeClr val="tx1"/>
                </a:solidFill>
              </a:rPr>
              <a:t>Ctrl </a:t>
            </a:r>
            <a:r>
              <a:rPr lang="en-US" sz="1200" b="0" dirty="0">
                <a:solidFill>
                  <a:schemeClr val="tx1"/>
                </a:solidFill>
              </a:rPr>
              <a:t>and drag that logo over to the right (or select &gt; copy &gt; paste)</a:t>
            </a:r>
          </a:p>
          <a:p>
            <a:pPr>
              <a:lnSpc>
                <a:spcPct val="150000"/>
              </a:lnSpc>
            </a:pPr>
            <a:r>
              <a:rPr lang="en-US" sz="1200" b="0" dirty="0">
                <a:solidFill>
                  <a:schemeClr val="tx1"/>
                </a:solidFill>
              </a:rPr>
              <a:t>This makes a copy of the placeholder logo</a:t>
            </a:r>
          </a:p>
          <a:p>
            <a:pPr>
              <a:lnSpc>
                <a:spcPct val="150000"/>
              </a:lnSpc>
            </a:pPr>
            <a:r>
              <a:rPr lang="en-US" sz="1200" b="0" dirty="0">
                <a:solidFill>
                  <a:schemeClr val="tx1"/>
                </a:solidFill>
              </a:rPr>
              <a:t>Then copy this logo and paste it into the logo placeholder on the slide you’re working on</a:t>
            </a:r>
            <a:endParaRPr lang="en-AU" sz="12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AU" sz="1200" b="0" dirty="0">
              <a:solidFill>
                <a:schemeClr val="tx1"/>
              </a:solidFill>
            </a:endParaRP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D5DBB795-AADA-469D-BFBB-852115179FA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80716DF4-240B-4D5A-80B3-76322A6C83A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Footer Text Here</a:t>
            </a:r>
            <a:endParaRPr lang="en-AU" b="1" dirty="0">
              <a:solidFill>
                <a:schemeClr val="accent5"/>
              </a:solidFill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E6396BB-3631-43CD-B01C-B4642D511B4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/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DB0DEB7-9E31-394E-A1F5-084669B02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0112" y="3048000"/>
            <a:ext cx="978466" cy="33530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519A4D5-1E27-3949-BFDF-CC05218E40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801" y="3028950"/>
            <a:ext cx="978466" cy="3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9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CCD2BBC-26A4-4642-931E-1C4E59D89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1184" y="0"/>
            <a:ext cx="12189631" cy="6858000"/>
          </a:xfrm>
          <a:prstGeom prst="rect">
            <a:avLst/>
          </a:prstGeom>
        </p:spPr>
      </p:pic>
      <p:sp>
        <p:nvSpPr>
          <p:cNvPr id="12" name="Freeform: Shape 25">
            <a:extLst>
              <a:ext uri="{FF2B5EF4-FFF2-40B4-BE49-F238E27FC236}">
                <a16:creationId xmlns:a16="http://schemas.microsoft.com/office/drawing/2014/main" id="{CC7F7FE9-5DEF-5547-A5D2-080F4FE54AEC}"/>
              </a:ext>
            </a:extLst>
          </p:cNvPr>
          <p:cNvSpPr/>
          <p:nvPr userDrawn="1"/>
        </p:nvSpPr>
        <p:spPr>
          <a:xfrm>
            <a:off x="-1" y="1570892"/>
            <a:ext cx="8061686" cy="5287108"/>
          </a:xfrm>
          <a:prstGeom prst="round1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C4257-55ED-4E01-8EFE-8DAEF4C1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749" y="2666599"/>
            <a:ext cx="4474655" cy="1524801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B79F9FDB-2A9F-494A-B4CE-E9EE6DB3AE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063" y="2476500"/>
            <a:ext cx="1976686" cy="1803400"/>
          </a:xfrm>
        </p:spPr>
        <p:txBody>
          <a:bodyPr anchor="ctr"/>
          <a:lstStyle>
            <a:lvl1pPr>
              <a:defRPr sz="10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BDD41E-633B-4AFF-88B6-DF769B64FA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Footer Text Here</a:t>
            </a:r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A3ACB-32AA-4950-B5F2-7079566829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40F79C-D03B-4A98-8425-065E76D7F90B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- Recipients Only</a:t>
            </a:r>
            <a:endParaRPr lang="en-AU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D218283-EBB2-4E01-89EE-BC3B499221F4}"/>
              </a:ext>
            </a:extLst>
          </p:cNvPr>
          <p:cNvCxnSpPr>
            <a:cxnSpLocks/>
          </p:cNvCxnSpPr>
          <p:nvPr userDrawn="1"/>
        </p:nvCxnSpPr>
        <p:spPr>
          <a:xfrm>
            <a:off x="11600078" y="6437224"/>
            <a:ext cx="0" cy="10756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60195C6-CC1F-41CE-B757-1E7C151E22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463" y="558350"/>
            <a:ext cx="1098081" cy="37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3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icon&#10;&#10;Description automatically generated">
            <a:extLst>
              <a:ext uri="{FF2B5EF4-FFF2-40B4-BE49-F238E27FC236}">
                <a16:creationId xmlns:a16="http://schemas.microsoft.com/office/drawing/2014/main" id="{E8B13742-6624-4DD3-9E3D-9694BAF3E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05" t="6805"/>
          <a:stretch/>
        </p:blipFill>
        <p:spPr>
          <a:xfrm rot="10800000" flipV="1">
            <a:off x="1184" y="0"/>
            <a:ext cx="12189631" cy="6858000"/>
          </a:xfrm>
          <a:prstGeom prst="rect">
            <a:avLst/>
          </a:prstGeom>
        </p:spPr>
      </p:pic>
      <p:sp>
        <p:nvSpPr>
          <p:cNvPr id="11" name="Freeform: Shape 25">
            <a:extLst>
              <a:ext uri="{FF2B5EF4-FFF2-40B4-BE49-F238E27FC236}">
                <a16:creationId xmlns:a16="http://schemas.microsoft.com/office/drawing/2014/main" id="{45BFECDA-3311-004A-925F-A5E8170316E1}"/>
              </a:ext>
            </a:extLst>
          </p:cNvPr>
          <p:cNvSpPr/>
          <p:nvPr userDrawn="1"/>
        </p:nvSpPr>
        <p:spPr>
          <a:xfrm>
            <a:off x="-1" y="1570892"/>
            <a:ext cx="8061686" cy="5287108"/>
          </a:xfrm>
          <a:prstGeom prst="round1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C4257-55ED-4E01-8EFE-8DAEF4C1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749" y="2666599"/>
            <a:ext cx="4474655" cy="1524801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B79F9FDB-2A9F-494A-B4CE-E9EE6DB3AE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063" y="2476500"/>
            <a:ext cx="1976686" cy="1803400"/>
          </a:xfrm>
        </p:spPr>
        <p:txBody>
          <a:bodyPr anchor="ctr"/>
          <a:lstStyle>
            <a:lvl1pPr>
              <a:defRPr sz="10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AC5E9-677E-435F-9635-E4FDB193D8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Footer Text Here</a:t>
            </a:r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59558-5B64-47A3-8910-5A6A2ED1F3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06DB2-C995-4FCE-8532-F55F66D104BF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- Recipients Only</a:t>
            </a:r>
            <a:endParaRPr lang="en-A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B74462-B0AF-4FE6-B416-4DBDB39DB14A}"/>
              </a:ext>
            </a:extLst>
          </p:cNvPr>
          <p:cNvCxnSpPr>
            <a:cxnSpLocks/>
          </p:cNvCxnSpPr>
          <p:nvPr userDrawn="1"/>
        </p:nvCxnSpPr>
        <p:spPr>
          <a:xfrm>
            <a:off x="11600078" y="6437224"/>
            <a:ext cx="0" cy="107569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67208B0-0C78-4ED8-9BC4-0547761F7C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038" y="558448"/>
            <a:ext cx="1060939" cy="36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53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50C5E4F-D751-42B7-BC7A-9080640A9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12" name="Freeform: Shape 25">
            <a:extLst>
              <a:ext uri="{FF2B5EF4-FFF2-40B4-BE49-F238E27FC236}">
                <a16:creationId xmlns:a16="http://schemas.microsoft.com/office/drawing/2014/main" id="{48AFC442-E597-704A-AE04-621879609BD0}"/>
              </a:ext>
            </a:extLst>
          </p:cNvPr>
          <p:cNvSpPr/>
          <p:nvPr userDrawn="1"/>
        </p:nvSpPr>
        <p:spPr>
          <a:xfrm>
            <a:off x="-1" y="1570892"/>
            <a:ext cx="8061686" cy="5287108"/>
          </a:xfrm>
          <a:prstGeom prst="round1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C4257-55ED-4E01-8EFE-8DAEF4C1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749" y="2666599"/>
            <a:ext cx="4474655" cy="1524801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B79F9FDB-2A9F-494A-B4CE-E9EE6DB3AE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063" y="2476500"/>
            <a:ext cx="1976686" cy="1803400"/>
          </a:xfrm>
        </p:spPr>
        <p:txBody>
          <a:bodyPr anchor="ctr"/>
          <a:lstStyle>
            <a:lvl1pPr>
              <a:defRPr sz="10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AC5E9-677E-435F-9635-E4FDB193D8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Footer Text Here</a:t>
            </a:r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59558-5B64-47A3-8910-5A6A2ED1F3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DE60F11-5712-4FF1-BB81-A6C605BDD1F9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- Recipients Only</a:t>
            </a:r>
            <a:endParaRPr lang="en-A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7FBB37-D4B1-43D8-B7CE-AAD9A7270240}"/>
              </a:ext>
            </a:extLst>
          </p:cNvPr>
          <p:cNvCxnSpPr>
            <a:cxnSpLocks/>
          </p:cNvCxnSpPr>
          <p:nvPr userDrawn="1"/>
        </p:nvCxnSpPr>
        <p:spPr>
          <a:xfrm>
            <a:off x="11600078" y="6437224"/>
            <a:ext cx="0" cy="10756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3F0241A-386B-4346-9148-72907EBD31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038" y="437068"/>
            <a:ext cx="1060939" cy="36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41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Footer Text Here</a:t>
            </a:r>
            <a:endParaRPr lang="en-AU" b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/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E591B-D70E-4B63-988E-43DE65C917E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6396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0" y="1787525"/>
            <a:ext cx="11110912" cy="4062412"/>
          </a:xfrm>
        </p:spPr>
        <p:txBody>
          <a:bodyPr rIns="54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Footer Text Here</a:t>
            </a:r>
            <a:endParaRPr lang="en-AU" b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/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E591B-D70E-4B63-988E-43DE65C917E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1672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0" y="1787525"/>
            <a:ext cx="5465763" cy="4062412"/>
          </a:xfrm>
        </p:spPr>
        <p:txBody>
          <a:bodyPr rIns="54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48578AB-6BEB-4E7F-A85D-5D1E730F5C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4899" y="1787525"/>
            <a:ext cx="5465763" cy="4062412"/>
          </a:xfrm>
        </p:spPr>
        <p:txBody>
          <a:bodyPr rIns="54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Footer Text Here</a:t>
            </a:r>
            <a:endParaRPr lang="en-AU" b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/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E591B-D70E-4B63-988E-43DE65C917E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882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1" y="1787525"/>
            <a:ext cx="3582988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48578AB-6BEB-4E7F-A85D-5D1E730F5C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03713" y="1787525"/>
            <a:ext cx="3582989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Footer Text Here</a:t>
            </a:r>
            <a:endParaRPr lang="en-AU" b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/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D056E140-6570-47E4-A47C-12143FEE0D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7676" y="1787525"/>
            <a:ext cx="3582989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370AA5-F6DC-48B8-92C4-9FDE2E4D2C9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5007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1" y="1787525"/>
            <a:ext cx="2641753" cy="4062412"/>
          </a:xfrm>
        </p:spPr>
        <p:txBody>
          <a:bodyPr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Footer Text Here</a:t>
            </a:r>
            <a:endParaRPr lang="en-AU" b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/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9" name="Content Placeholder 9">
            <a:extLst>
              <a:ext uri="{FF2B5EF4-FFF2-40B4-BE49-F238E27FC236}">
                <a16:creationId xmlns:a16="http://schemas.microsoft.com/office/drawing/2014/main" id="{C1621258-F282-423A-B0C9-04034ED3BB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2804" y="1787525"/>
            <a:ext cx="2641753" cy="4062412"/>
          </a:xfrm>
        </p:spPr>
        <p:txBody>
          <a:bodyPr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0" name="Content Placeholder 9">
            <a:extLst>
              <a:ext uri="{FF2B5EF4-FFF2-40B4-BE49-F238E27FC236}">
                <a16:creationId xmlns:a16="http://schemas.microsoft.com/office/drawing/2014/main" id="{7B92B886-9797-462A-80AA-4E3A5AB681E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85857" y="1787525"/>
            <a:ext cx="2641753" cy="4062412"/>
          </a:xfrm>
        </p:spPr>
        <p:txBody>
          <a:bodyPr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1" name="Content Placeholder 9">
            <a:extLst>
              <a:ext uri="{FF2B5EF4-FFF2-40B4-BE49-F238E27FC236}">
                <a16:creationId xmlns:a16="http://schemas.microsoft.com/office/drawing/2014/main" id="{130E723A-B626-40F9-9F53-80214E71F8C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08909" y="1787525"/>
            <a:ext cx="2641753" cy="4062412"/>
          </a:xfrm>
        </p:spPr>
        <p:txBody>
          <a:bodyPr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6E421C-07AB-4A70-9BF7-B07A5488751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A0282C-2CF1-4EA1-8F1D-582BD8248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9015731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3398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Grey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13D7D2CC-397B-4500-875A-11DBFF56FF8E}"/>
              </a:ext>
            </a:extLst>
          </p:cNvPr>
          <p:cNvSpPr/>
          <p:nvPr userDrawn="1"/>
        </p:nvSpPr>
        <p:spPr>
          <a:xfrm flipH="1">
            <a:off x="8069938" y="545291"/>
            <a:ext cx="4122062" cy="6312709"/>
          </a:xfrm>
          <a:prstGeom prst="round1Rect">
            <a:avLst>
              <a:gd name="adj" fmla="val 4223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1" y="1787525"/>
            <a:ext cx="3582988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48578AB-6BEB-4E7F-A85D-5D1E730F5C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03713" y="1787525"/>
            <a:ext cx="3582989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7346953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Footer Text Here</a:t>
            </a:r>
            <a:endParaRPr lang="en-AU" b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/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D056E140-6570-47E4-A47C-12143FEE0D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17560" y="1787525"/>
            <a:ext cx="3233105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960AC5-2B50-48F4-99BF-AFFDC4C3A14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22B35B-5DA6-4E0D-B500-B981D5B23ABD}"/>
              </a:ext>
            </a:extLst>
          </p:cNvPr>
          <p:cNvCxnSpPr>
            <a:cxnSpLocks/>
          </p:cNvCxnSpPr>
          <p:nvPr userDrawn="1"/>
        </p:nvCxnSpPr>
        <p:spPr>
          <a:xfrm>
            <a:off x="11600078" y="6437224"/>
            <a:ext cx="0" cy="10756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619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4437565-95EF-41EC-B3BF-2EF1B18137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69938" y="545291"/>
            <a:ext cx="4122062" cy="6312709"/>
          </a:xfrm>
          <a:custGeom>
            <a:avLst/>
            <a:gdLst>
              <a:gd name="connsiteX0" fmla="*/ 1741118 w 4122062"/>
              <a:gd name="connsiteY0" fmla="*/ 0 h 6312709"/>
              <a:gd name="connsiteX1" fmla="*/ 4122062 w 4122062"/>
              <a:gd name="connsiteY1" fmla="*/ 0 h 6312709"/>
              <a:gd name="connsiteX2" fmla="*/ 4122062 w 4122062"/>
              <a:gd name="connsiteY2" fmla="*/ 6312709 h 6312709"/>
              <a:gd name="connsiteX3" fmla="*/ 0 w 4122062"/>
              <a:gd name="connsiteY3" fmla="*/ 6312709 h 6312709"/>
              <a:gd name="connsiteX4" fmla="*/ 0 w 4122062"/>
              <a:gd name="connsiteY4" fmla="*/ 1741118 h 6312709"/>
              <a:gd name="connsiteX5" fmla="*/ 1741118 w 4122062"/>
              <a:gd name="connsiteY5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062" h="6312709">
                <a:moveTo>
                  <a:pt x="1741118" y="0"/>
                </a:moveTo>
                <a:lnTo>
                  <a:pt x="4122062" y="0"/>
                </a:lnTo>
                <a:lnTo>
                  <a:pt x="4122062" y="6312709"/>
                </a:lnTo>
                <a:lnTo>
                  <a:pt x="0" y="6312709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25EACB8-115F-487B-B678-CE9C9FC3D2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69938" y="545291"/>
            <a:ext cx="4122062" cy="6312709"/>
          </a:xfrm>
          <a:custGeom>
            <a:avLst/>
            <a:gdLst>
              <a:gd name="connsiteX0" fmla="*/ 1741118 w 4122062"/>
              <a:gd name="connsiteY0" fmla="*/ 0 h 6312709"/>
              <a:gd name="connsiteX1" fmla="*/ 4122062 w 4122062"/>
              <a:gd name="connsiteY1" fmla="*/ 0 h 6312709"/>
              <a:gd name="connsiteX2" fmla="*/ 4122062 w 4122062"/>
              <a:gd name="connsiteY2" fmla="*/ 6312709 h 6312709"/>
              <a:gd name="connsiteX3" fmla="*/ 0 w 4122062"/>
              <a:gd name="connsiteY3" fmla="*/ 6312709 h 6312709"/>
              <a:gd name="connsiteX4" fmla="*/ 0 w 4122062"/>
              <a:gd name="connsiteY4" fmla="*/ 1741118 h 6312709"/>
              <a:gd name="connsiteX5" fmla="*/ 1741118 w 4122062"/>
              <a:gd name="connsiteY5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062" h="6312709">
                <a:moveTo>
                  <a:pt x="1741118" y="0"/>
                </a:moveTo>
                <a:lnTo>
                  <a:pt x="4122062" y="0"/>
                </a:lnTo>
                <a:lnTo>
                  <a:pt x="4122062" y="6312709"/>
                </a:lnTo>
                <a:lnTo>
                  <a:pt x="0" y="6312709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1" y="1787525"/>
            <a:ext cx="3582988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48578AB-6BEB-4E7F-A85D-5D1E730F5C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03713" y="1787525"/>
            <a:ext cx="3582989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7346951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Footer Text Here</a:t>
            </a:r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63368F-0CE9-43C1-B5DC-4F102C2D7C55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BB84C6-D968-485F-91E3-BC22F5D9F376}"/>
              </a:ext>
            </a:extLst>
          </p:cNvPr>
          <p:cNvCxnSpPr>
            <a:cxnSpLocks/>
          </p:cNvCxnSpPr>
          <p:nvPr userDrawn="1"/>
        </p:nvCxnSpPr>
        <p:spPr>
          <a:xfrm>
            <a:off x="11600078" y="6437224"/>
            <a:ext cx="0" cy="10756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12ADCE-3530-4553-8ADB-F4B63BF73C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792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_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42F3733-751A-4B0E-87F8-0128ED8E836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539297"/>
            <a:ext cx="5554104" cy="5776127"/>
          </a:xfrm>
          <a:custGeom>
            <a:avLst/>
            <a:gdLst>
              <a:gd name="connsiteX0" fmla="*/ 0 w 7035800"/>
              <a:gd name="connsiteY0" fmla="*/ 6318704 h 6318705"/>
              <a:gd name="connsiteX1" fmla="*/ 7035800 w 7035800"/>
              <a:gd name="connsiteY1" fmla="*/ 6318704 h 6318705"/>
              <a:gd name="connsiteX2" fmla="*/ 7035800 w 7035800"/>
              <a:gd name="connsiteY2" fmla="*/ 6318705 h 6318705"/>
              <a:gd name="connsiteX3" fmla="*/ 0 w 7035800"/>
              <a:gd name="connsiteY3" fmla="*/ 6318705 h 6318705"/>
              <a:gd name="connsiteX4" fmla="*/ 939800 w 7035800"/>
              <a:gd name="connsiteY4" fmla="*/ 0 h 6318705"/>
              <a:gd name="connsiteX5" fmla="*/ 1331972 w 7035800"/>
              <a:gd name="connsiteY5" fmla="*/ 0 h 6318705"/>
              <a:gd name="connsiteX6" fmla="*/ 4903494 w 7035800"/>
              <a:gd name="connsiteY6" fmla="*/ 0 h 6318705"/>
              <a:gd name="connsiteX7" fmla="*/ 5295666 w 7035800"/>
              <a:gd name="connsiteY7" fmla="*/ 0 h 6318705"/>
              <a:gd name="connsiteX8" fmla="*/ 5472738 w 7035800"/>
              <a:gd name="connsiteY8" fmla="*/ 12988 h 6318705"/>
              <a:gd name="connsiteX9" fmla="*/ 5641737 w 7035800"/>
              <a:gd name="connsiteY9" fmla="*/ 50726 h 6318705"/>
              <a:gd name="connsiteX10" fmla="*/ 5800819 w 7035800"/>
              <a:gd name="connsiteY10" fmla="*/ 111355 h 6318705"/>
              <a:gd name="connsiteX11" fmla="*/ 5948127 w 7035800"/>
              <a:gd name="connsiteY11" fmla="*/ 193024 h 6318705"/>
              <a:gd name="connsiteX12" fmla="*/ 6081804 w 7035800"/>
              <a:gd name="connsiteY12" fmla="*/ 293879 h 6318705"/>
              <a:gd name="connsiteX13" fmla="*/ 6200002 w 7035800"/>
              <a:gd name="connsiteY13" fmla="*/ 412070 h 6318705"/>
              <a:gd name="connsiteX14" fmla="*/ 6300864 w 7035800"/>
              <a:gd name="connsiteY14" fmla="*/ 545743 h 6318705"/>
              <a:gd name="connsiteX15" fmla="*/ 6382538 w 7035800"/>
              <a:gd name="connsiteY15" fmla="*/ 693043 h 6318705"/>
              <a:gd name="connsiteX16" fmla="*/ 6443174 w 7035800"/>
              <a:gd name="connsiteY16" fmla="*/ 852121 h 6318705"/>
              <a:gd name="connsiteX17" fmla="*/ 6480912 w 7035800"/>
              <a:gd name="connsiteY17" fmla="*/ 1021121 h 6318705"/>
              <a:gd name="connsiteX18" fmla="*/ 6493904 w 7035800"/>
              <a:gd name="connsiteY18" fmla="*/ 1198188 h 6318705"/>
              <a:gd name="connsiteX19" fmla="*/ 6493904 w 7035800"/>
              <a:gd name="connsiteY19" fmla="*/ 5776127 h 6318705"/>
              <a:gd name="connsiteX20" fmla="*/ 6101732 w 7035800"/>
              <a:gd name="connsiteY20" fmla="*/ 5776127 h 6318705"/>
              <a:gd name="connsiteX21" fmla="*/ 2656112 w 7035800"/>
              <a:gd name="connsiteY21" fmla="*/ 5776127 h 6318705"/>
              <a:gd name="connsiteX22" fmla="*/ 2263940 w 7035800"/>
              <a:gd name="connsiteY22" fmla="*/ 5776127 h 6318705"/>
              <a:gd name="connsiteX23" fmla="*/ 939800 w 7035800"/>
              <a:gd name="connsiteY23" fmla="*/ 4451988 h 6318705"/>
              <a:gd name="connsiteX0" fmla="*/ 0 w 7035800"/>
              <a:gd name="connsiteY0" fmla="*/ 6318705 h 6318705"/>
              <a:gd name="connsiteX1" fmla="*/ 7035800 w 7035800"/>
              <a:gd name="connsiteY1" fmla="*/ 6318704 h 6318705"/>
              <a:gd name="connsiteX2" fmla="*/ 7035800 w 7035800"/>
              <a:gd name="connsiteY2" fmla="*/ 6318705 h 6318705"/>
              <a:gd name="connsiteX3" fmla="*/ 0 w 7035800"/>
              <a:gd name="connsiteY3" fmla="*/ 6318705 h 6318705"/>
              <a:gd name="connsiteX4" fmla="*/ 939800 w 7035800"/>
              <a:gd name="connsiteY4" fmla="*/ 0 h 6318705"/>
              <a:gd name="connsiteX5" fmla="*/ 1331972 w 7035800"/>
              <a:gd name="connsiteY5" fmla="*/ 0 h 6318705"/>
              <a:gd name="connsiteX6" fmla="*/ 4903494 w 7035800"/>
              <a:gd name="connsiteY6" fmla="*/ 0 h 6318705"/>
              <a:gd name="connsiteX7" fmla="*/ 5295666 w 7035800"/>
              <a:gd name="connsiteY7" fmla="*/ 0 h 6318705"/>
              <a:gd name="connsiteX8" fmla="*/ 5472738 w 7035800"/>
              <a:gd name="connsiteY8" fmla="*/ 12988 h 6318705"/>
              <a:gd name="connsiteX9" fmla="*/ 5641737 w 7035800"/>
              <a:gd name="connsiteY9" fmla="*/ 50726 h 6318705"/>
              <a:gd name="connsiteX10" fmla="*/ 5800819 w 7035800"/>
              <a:gd name="connsiteY10" fmla="*/ 111355 h 6318705"/>
              <a:gd name="connsiteX11" fmla="*/ 5948127 w 7035800"/>
              <a:gd name="connsiteY11" fmla="*/ 193024 h 6318705"/>
              <a:gd name="connsiteX12" fmla="*/ 6081804 w 7035800"/>
              <a:gd name="connsiteY12" fmla="*/ 293879 h 6318705"/>
              <a:gd name="connsiteX13" fmla="*/ 6200002 w 7035800"/>
              <a:gd name="connsiteY13" fmla="*/ 412070 h 6318705"/>
              <a:gd name="connsiteX14" fmla="*/ 6300864 w 7035800"/>
              <a:gd name="connsiteY14" fmla="*/ 545743 h 6318705"/>
              <a:gd name="connsiteX15" fmla="*/ 6382538 w 7035800"/>
              <a:gd name="connsiteY15" fmla="*/ 693043 h 6318705"/>
              <a:gd name="connsiteX16" fmla="*/ 6443174 w 7035800"/>
              <a:gd name="connsiteY16" fmla="*/ 852121 h 6318705"/>
              <a:gd name="connsiteX17" fmla="*/ 6480912 w 7035800"/>
              <a:gd name="connsiteY17" fmla="*/ 1021121 h 6318705"/>
              <a:gd name="connsiteX18" fmla="*/ 6493904 w 7035800"/>
              <a:gd name="connsiteY18" fmla="*/ 1198188 h 6318705"/>
              <a:gd name="connsiteX19" fmla="*/ 6493904 w 7035800"/>
              <a:gd name="connsiteY19" fmla="*/ 5776127 h 6318705"/>
              <a:gd name="connsiteX20" fmla="*/ 6101732 w 7035800"/>
              <a:gd name="connsiteY20" fmla="*/ 5776127 h 6318705"/>
              <a:gd name="connsiteX21" fmla="*/ 2656112 w 7035800"/>
              <a:gd name="connsiteY21" fmla="*/ 5776127 h 6318705"/>
              <a:gd name="connsiteX22" fmla="*/ 2263940 w 7035800"/>
              <a:gd name="connsiteY22" fmla="*/ 5776127 h 6318705"/>
              <a:gd name="connsiteX23" fmla="*/ 939800 w 7035800"/>
              <a:gd name="connsiteY23" fmla="*/ 4451988 h 6318705"/>
              <a:gd name="connsiteX24" fmla="*/ 939800 w 7035800"/>
              <a:gd name="connsiteY24" fmla="*/ 0 h 6318705"/>
              <a:gd name="connsiteX0" fmla="*/ 6096000 w 6096000"/>
              <a:gd name="connsiteY0" fmla="*/ 6318705 h 6318705"/>
              <a:gd name="connsiteX1" fmla="*/ 6096000 w 6096000"/>
              <a:gd name="connsiteY1" fmla="*/ 6318704 h 6318705"/>
              <a:gd name="connsiteX2" fmla="*/ 6096000 w 6096000"/>
              <a:gd name="connsiteY2" fmla="*/ 6318705 h 6318705"/>
              <a:gd name="connsiteX3" fmla="*/ 0 w 6096000"/>
              <a:gd name="connsiteY3" fmla="*/ 0 h 6318705"/>
              <a:gd name="connsiteX4" fmla="*/ 392172 w 6096000"/>
              <a:gd name="connsiteY4" fmla="*/ 0 h 6318705"/>
              <a:gd name="connsiteX5" fmla="*/ 3963694 w 6096000"/>
              <a:gd name="connsiteY5" fmla="*/ 0 h 6318705"/>
              <a:gd name="connsiteX6" fmla="*/ 4355866 w 6096000"/>
              <a:gd name="connsiteY6" fmla="*/ 0 h 6318705"/>
              <a:gd name="connsiteX7" fmla="*/ 4532938 w 6096000"/>
              <a:gd name="connsiteY7" fmla="*/ 12988 h 6318705"/>
              <a:gd name="connsiteX8" fmla="*/ 4701937 w 6096000"/>
              <a:gd name="connsiteY8" fmla="*/ 50726 h 6318705"/>
              <a:gd name="connsiteX9" fmla="*/ 4861019 w 6096000"/>
              <a:gd name="connsiteY9" fmla="*/ 111355 h 6318705"/>
              <a:gd name="connsiteX10" fmla="*/ 5008327 w 6096000"/>
              <a:gd name="connsiteY10" fmla="*/ 193024 h 6318705"/>
              <a:gd name="connsiteX11" fmla="*/ 5142004 w 6096000"/>
              <a:gd name="connsiteY11" fmla="*/ 293879 h 6318705"/>
              <a:gd name="connsiteX12" fmla="*/ 5260202 w 6096000"/>
              <a:gd name="connsiteY12" fmla="*/ 412070 h 6318705"/>
              <a:gd name="connsiteX13" fmla="*/ 5361064 w 6096000"/>
              <a:gd name="connsiteY13" fmla="*/ 545743 h 6318705"/>
              <a:gd name="connsiteX14" fmla="*/ 5442738 w 6096000"/>
              <a:gd name="connsiteY14" fmla="*/ 693043 h 6318705"/>
              <a:gd name="connsiteX15" fmla="*/ 5503374 w 6096000"/>
              <a:gd name="connsiteY15" fmla="*/ 852121 h 6318705"/>
              <a:gd name="connsiteX16" fmla="*/ 5541112 w 6096000"/>
              <a:gd name="connsiteY16" fmla="*/ 1021121 h 6318705"/>
              <a:gd name="connsiteX17" fmla="*/ 5554104 w 6096000"/>
              <a:gd name="connsiteY17" fmla="*/ 1198188 h 6318705"/>
              <a:gd name="connsiteX18" fmla="*/ 5554104 w 6096000"/>
              <a:gd name="connsiteY18" fmla="*/ 5776127 h 6318705"/>
              <a:gd name="connsiteX19" fmla="*/ 5161932 w 6096000"/>
              <a:gd name="connsiteY19" fmla="*/ 5776127 h 6318705"/>
              <a:gd name="connsiteX20" fmla="*/ 1716312 w 6096000"/>
              <a:gd name="connsiteY20" fmla="*/ 5776127 h 6318705"/>
              <a:gd name="connsiteX21" fmla="*/ 1324140 w 6096000"/>
              <a:gd name="connsiteY21" fmla="*/ 5776127 h 6318705"/>
              <a:gd name="connsiteX22" fmla="*/ 0 w 6096000"/>
              <a:gd name="connsiteY22" fmla="*/ 4451988 h 6318705"/>
              <a:gd name="connsiteX23" fmla="*/ 0 w 6096000"/>
              <a:gd name="connsiteY23" fmla="*/ 0 h 6318705"/>
              <a:gd name="connsiteX0" fmla="*/ 0 w 5554104"/>
              <a:gd name="connsiteY0" fmla="*/ 0 h 5776127"/>
              <a:gd name="connsiteX1" fmla="*/ 392172 w 5554104"/>
              <a:gd name="connsiteY1" fmla="*/ 0 h 5776127"/>
              <a:gd name="connsiteX2" fmla="*/ 3963694 w 5554104"/>
              <a:gd name="connsiteY2" fmla="*/ 0 h 5776127"/>
              <a:gd name="connsiteX3" fmla="*/ 4355866 w 5554104"/>
              <a:gd name="connsiteY3" fmla="*/ 0 h 5776127"/>
              <a:gd name="connsiteX4" fmla="*/ 4532938 w 5554104"/>
              <a:gd name="connsiteY4" fmla="*/ 12988 h 5776127"/>
              <a:gd name="connsiteX5" fmla="*/ 4701937 w 5554104"/>
              <a:gd name="connsiteY5" fmla="*/ 50726 h 5776127"/>
              <a:gd name="connsiteX6" fmla="*/ 4861019 w 5554104"/>
              <a:gd name="connsiteY6" fmla="*/ 111355 h 5776127"/>
              <a:gd name="connsiteX7" fmla="*/ 5008327 w 5554104"/>
              <a:gd name="connsiteY7" fmla="*/ 193024 h 5776127"/>
              <a:gd name="connsiteX8" fmla="*/ 5142004 w 5554104"/>
              <a:gd name="connsiteY8" fmla="*/ 293879 h 5776127"/>
              <a:gd name="connsiteX9" fmla="*/ 5260202 w 5554104"/>
              <a:gd name="connsiteY9" fmla="*/ 412070 h 5776127"/>
              <a:gd name="connsiteX10" fmla="*/ 5361064 w 5554104"/>
              <a:gd name="connsiteY10" fmla="*/ 545743 h 5776127"/>
              <a:gd name="connsiteX11" fmla="*/ 5442738 w 5554104"/>
              <a:gd name="connsiteY11" fmla="*/ 693043 h 5776127"/>
              <a:gd name="connsiteX12" fmla="*/ 5503374 w 5554104"/>
              <a:gd name="connsiteY12" fmla="*/ 852121 h 5776127"/>
              <a:gd name="connsiteX13" fmla="*/ 5541112 w 5554104"/>
              <a:gd name="connsiteY13" fmla="*/ 1021121 h 5776127"/>
              <a:gd name="connsiteX14" fmla="*/ 5554104 w 5554104"/>
              <a:gd name="connsiteY14" fmla="*/ 1198188 h 5776127"/>
              <a:gd name="connsiteX15" fmla="*/ 5554104 w 5554104"/>
              <a:gd name="connsiteY15" fmla="*/ 5776127 h 5776127"/>
              <a:gd name="connsiteX16" fmla="*/ 5161932 w 5554104"/>
              <a:gd name="connsiteY16" fmla="*/ 5776127 h 5776127"/>
              <a:gd name="connsiteX17" fmla="*/ 1716312 w 5554104"/>
              <a:gd name="connsiteY17" fmla="*/ 5776127 h 5776127"/>
              <a:gd name="connsiteX18" fmla="*/ 1324140 w 5554104"/>
              <a:gd name="connsiteY18" fmla="*/ 5776127 h 5776127"/>
              <a:gd name="connsiteX19" fmla="*/ 0 w 5554104"/>
              <a:gd name="connsiteY19" fmla="*/ 4451988 h 5776127"/>
              <a:gd name="connsiteX20" fmla="*/ 0 w 5554104"/>
              <a:gd name="connsiteY20" fmla="*/ 0 h 577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54104" h="5776127">
                <a:moveTo>
                  <a:pt x="0" y="0"/>
                </a:moveTo>
                <a:lnTo>
                  <a:pt x="392172" y="0"/>
                </a:lnTo>
                <a:lnTo>
                  <a:pt x="3963694" y="0"/>
                </a:lnTo>
                <a:lnTo>
                  <a:pt x="4355866" y="0"/>
                </a:lnTo>
                <a:lnTo>
                  <a:pt x="4532938" y="12988"/>
                </a:lnTo>
                <a:lnTo>
                  <a:pt x="4701937" y="50726"/>
                </a:lnTo>
                <a:lnTo>
                  <a:pt x="4861019" y="111355"/>
                </a:lnTo>
                <a:lnTo>
                  <a:pt x="5008327" y="193024"/>
                </a:lnTo>
                <a:lnTo>
                  <a:pt x="5142004" y="293879"/>
                </a:lnTo>
                <a:lnTo>
                  <a:pt x="5260202" y="412070"/>
                </a:lnTo>
                <a:lnTo>
                  <a:pt x="5361064" y="545743"/>
                </a:lnTo>
                <a:lnTo>
                  <a:pt x="5442738" y="693043"/>
                </a:lnTo>
                <a:lnTo>
                  <a:pt x="5503374" y="852121"/>
                </a:lnTo>
                <a:lnTo>
                  <a:pt x="5541112" y="1021121"/>
                </a:lnTo>
                <a:lnTo>
                  <a:pt x="5554104" y="1198188"/>
                </a:lnTo>
                <a:lnTo>
                  <a:pt x="5554104" y="5776127"/>
                </a:lnTo>
                <a:lnTo>
                  <a:pt x="5161932" y="5776127"/>
                </a:lnTo>
                <a:lnTo>
                  <a:pt x="1716312" y="5776127"/>
                </a:lnTo>
                <a:lnTo>
                  <a:pt x="1324140" y="5776127"/>
                </a:lnTo>
                <a:lnTo>
                  <a:pt x="0" y="445198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422BA3-4206-4A87-A9F6-F373A66D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053931"/>
            <a:ext cx="4320000" cy="934817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FC41D-6E95-4760-AEFE-88EFE02C403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A185187-33E3-6840-A096-37E81669F3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321814"/>
            <a:ext cx="4320000" cy="342208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BD3A161-5A50-3B4C-800C-77469AE554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743454"/>
            <a:ext cx="4320000" cy="342208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Presenter Name | Date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F07CE21-858C-EB44-820D-E3A240434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676" y="1327324"/>
            <a:ext cx="1241010" cy="42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98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Navy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4437565-95EF-41EC-B3BF-2EF1B18137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69938" y="545291"/>
            <a:ext cx="4122062" cy="6312709"/>
          </a:xfrm>
          <a:custGeom>
            <a:avLst/>
            <a:gdLst>
              <a:gd name="connsiteX0" fmla="*/ 1741118 w 4122062"/>
              <a:gd name="connsiteY0" fmla="*/ 0 h 6312709"/>
              <a:gd name="connsiteX1" fmla="*/ 4122062 w 4122062"/>
              <a:gd name="connsiteY1" fmla="*/ 0 h 6312709"/>
              <a:gd name="connsiteX2" fmla="*/ 4122062 w 4122062"/>
              <a:gd name="connsiteY2" fmla="*/ 6312709 h 6312709"/>
              <a:gd name="connsiteX3" fmla="*/ 0 w 4122062"/>
              <a:gd name="connsiteY3" fmla="*/ 6312709 h 6312709"/>
              <a:gd name="connsiteX4" fmla="*/ 0 w 4122062"/>
              <a:gd name="connsiteY4" fmla="*/ 1741118 h 6312709"/>
              <a:gd name="connsiteX5" fmla="*/ 1741118 w 4122062"/>
              <a:gd name="connsiteY5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062" h="6312709">
                <a:moveTo>
                  <a:pt x="1741118" y="0"/>
                </a:moveTo>
                <a:lnTo>
                  <a:pt x="4122062" y="0"/>
                </a:lnTo>
                <a:lnTo>
                  <a:pt x="4122062" y="6312709"/>
                </a:lnTo>
                <a:lnTo>
                  <a:pt x="0" y="6312709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25EACB8-115F-487B-B678-CE9C9FC3D2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69938" y="545291"/>
            <a:ext cx="4122062" cy="6312709"/>
          </a:xfrm>
          <a:custGeom>
            <a:avLst/>
            <a:gdLst>
              <a:gd name="connsiteX0" fmla="*/ 1741118 w 4122062"/>
              <a:gd name="connsiteY0" fmla="*/ 0 h 6312709"/>
              <a:gd name="connsiteX1" fmla="*/ 4122062 w 4122062"/>
              <a:gd name="connsiteY1" fmla="*/ 0 h 6312709"/>
              <a:gd name="connsiteX2" fmla="*/ 4122062 w 4122062"/>
              <a:gd name="connsiteY2" fmla="*/ 6312709 h 6312709"/>
              <a:gd name="connsiteX3" fmla="*/ 0 w 4122062"/>
              <a:gd name="connsiteY3" fmla="*/ 6312709 h 6312709"/>
              <a:gd name="connsiteX4" fmla="*/ 0 w 4122062"/>
              <a:gd name="connsiteY4" fmla="*/ 1741118 h 6312709"/>
              <a:gd name="connsiteX5" fmla="*/ 1741118 w 4122062"/>
              <a:gd name="connsiteY5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062" h="6312709">
                <a:moveTo>
                  <a:pt x="1741118" y="0"/>
                </a:moveTo>
                <a:lnTo>
                  <a:pt x="4122062" y="0"/>
                </a:lnTo>
                <a:lnTo>
                  <a:pt x="4122062" y="6312709"/>
                </a:lnTo>
                <a:lnTo>
                  <a:pt x="0" y="6312709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1" y="1787525"/>
            <a:ext cx="3582988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48578AB-6BEB-4E7F-A85D-5D1E730F5C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03713" y="1787525"/>
            <a:ext cx="3582989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7346951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Footer Text Here</a:t>
            </a:r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157A6911-F4EE-4C93-89FB-C4FB26CC7E8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484870" y="1787525"/>
            <a:ext cx="3165794" cy="958364"/>
          </a:xfrm>
        </p:spPr>
        <p:txBody>
          <a:bodyPr r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4B78C2C3-3406-424E-A987-B501F1932E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84870" y="2873672"/>
            <a:ext cx="3165794" cy="2976265"/>
          </a:xfrm>
        </p:spPr>
        <p:txBody>
          <a:bodyPr r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346378-D3C9-4B2B-865D-419AC10E1436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5CE2BE3-63AE-4FC1-B344-6D4C6FEF55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2506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 Poi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3D42134F-87A2-4935-8A69-91F694C8E3A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6213" y="3146114"/>
            <a:ext cx="681214" cy="681215"/>
          </a:xfrm>
          <a:custGeom>
            <a:avLst/>
            <a:gdLst>
              <a:gd name="connsiteX0" fmla="*/ 0 w 681214"/>
              <a:gd name="connsiteY0" fmla="*/ 0 h 681215"/>
              <a:gd name="connsiteX1" fmla="*/ 681214 w 681214"/>
              <a:gd name="connsiteY1" fmla="*/ 0 h 681215"/>
              <a:gd name="connsiteX2" fmla="*/ 681214 w 681214"/>
              <a:gd name="connsiteY2" fmla="*/ 681215 h 681215"/>
              <a:gd name="connsiteX3" fmla="*/ 0 w 681214"/>
              <a:gd name="connsiteY3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214" h="681215"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A0C2AF3B-63FD-42AB-BA92-2A18B8AD5A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6213" y="4501071"/>
            <a:ext cx="681214" cy="681215"/>
          </a:xfrm>
          <a:custGeom>
            <a:avLst/>
            <a:gdLst>
              <a:gd name="connsiteX0" fmla="*/ 0 w 681214"/>
              <a:gd name="connsiteY0" fmla="*/ 0 h 681215"/>
              <a:gd name="connsiteX1" fmla="*/ 681214 w 681214"/>
              <a:gd name="connsiteY1" fmla="*/ 0 h 681215"/>
              <a:gd name="connsiteX2" fmla="*/ 681214 w 681214"/>
              <a:gd name="connsiteY2" fmla="*/ 681215 h 681215"/>
              <a:gd name="connsiteX3" fmla="*/ 0 w 681214"/>
              <a:gd name="connsiteY3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214" h="681215"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C867C657-F9B0-4721-8F19-672C52B204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6213" y="1791157"/>
            <a:ext cx="681214" cy="681215"/>
          </a:xfrm>
          <a:custGeom>
            <a:avLst/>
            <a:gdLst>
              <a:gd name="connsiteX0" fmla="*/ 0 w 681214"/>
              <a:gd name="connsiteY0" fmla="*/ 0 h 681215"/>
              <a:gd name="connsiteX1" fmla="*/ 681214 w 681214"/>
              <a:gd name="connsiteY1" fmla="*/ 0 h 681215"/>
              <a:gd name="connsiteX2" fmla="*/ 681214 w 681214"/>
              <a:gd name="connsiteY2" fmla="*/ 681215 h 681215"/>
              <a:gd name="connsiteX3" fmla="*/ 0 w 681214"/>
              <a:gd name="connsiteY3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214" h="681215"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4437565-95EF-41EC-B3BF-2EF1B18137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69938" y="545291"/>
            <a:ext cx="4122062" cy="6312709"/>
          </a:xfrm>
          <a:custGeom>
            <a:avLst/>
            <a:gdLst>
              <a:gd name="connsiteX0" fmla="*/ 1741118 w 4122062"/>
              <a:gd name="connsiteY0" fmla="*/ 0 h 6312709"/>
              <a:gd name="connsiteX1" fmla="*/ 4122062 w 4122062"/>
              <a:gd name="connsiteY1" fmla="*/ 0 h 6312709"/>
              <a:gd name="connsiteX2" fmla="*/ 4122062 w 4122062"/>
              <a:gd name="connsiteY2" fmla="*/ 6312709 h 6312709"/>
              <a:gd name="connsiteX3" fmla="*/ 0 w 4122062"/>
              <a:gd name="connsiteY3" fmla="*/ 6312709 h 6312709"/>
              <a:gd name="connsiteX4" fmla="*/ 0 w 4122062"/>
              <a:gd name="connsiteY4" fmla="*/ 1741118 h 6312709"/>
              <a:gd name="connsiteX5" fmla="*/ 1741118 w 4122062"/>
              <a:gd name="connsiteY5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062" h="6312709">
                <a:moveTo>
                  <a:pt x="1741118" y="0"/>
                </a:moveTo>
                <a:lnTo>
                  <a:pt x="4122062" y="0"/>
                </a:lnTo>
                <a:lnTo>
                  <a:pt x="4122062" y="6312709"/>
                </a:lnTo>
                <a:lnTo>
                  <a:pt x="0" y="6312709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25EACB8-115F-487B-B678-CE9C9FC3D2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69938" y="545291"/>
            <a:ext cx="4122062" cy="6312709"/>
          </a:xfrm>
          <a:custGeom>
            <a:avLst/>
            <a:gdLst>
              <a:gd name="connsiteX0" fmla="*/ 1741118 w 4122062"/>
              <a:gd name="connsiteY0" fmla="*/ 0 h 6312709"/>
              <a:gd name="connsiteX1" fmla="*/ 4122062 w 4122062"/>
              <a:gd name="connsiteY1" fmla="*/ 0 h 6312709"/>
              <a:gd name="connsiteX2" fmla="*/ 4122062 w 4122062"/>
              <a:gd name="connsiteY2" fmla="*/ 6312709 h 6312709"/>
              <a:gd name="connsiteX3" fmla="*/ 0 w 4122062"/>
              <a:gd name="connsiteY3" fmla="*/ 6312709 h 6312709"/>
              <a:gd name="connsiteX4" fmla="*/ 0 w 4122062"/>
              <a:gd name="connsiteY4" fmla="*/ 1741118 h 6312709"/>
              <a:gd name="connsiteX5" fmla="*/ 1741118 w 4122062"/>
              <a:gd name="connsiteY5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062" h="6312709">
                <a:moveTo>
                  <a:pt x="1741118" y="0"/>
                </a:moveTo>
                <a:lnTo>
                  <a:pt x="4122062" y="0"/>
                </a:lnTo>
                <a:lnTo>
                  <a:pt x="4122062" y="6312709"/>
                </a:lnTo>
                <a:lnTo>
                  <a:pt x="0" y="6312709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75130" y="1791156"/>
            <a:ext cx="4705279" cy="681216"/>
          </a:xfrm>
        </p:spPr>
        <p:txBody>
          <a:bodyPr rIns="0" anchor="ctr"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7346951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Footer Text Here</a:t>
            </a:r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4" name="Content Placeholder 9">
            <a:extLst>
              <a:ext uri="{FF2B5EF4-FFF2-40B4-BE49-F238E27FC236}">
                <a16:creationId xmlns:a16="http://schemas.microsoft.com/office/drawing/2014/main" id="{2F70DBC6-BF31-489A-862C-D41F8FDC4C1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75130" y="3146114"/>
            <a:ext cx="4705279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Content Placeholder 9">
            <a:extLst>
              <a:ext uri="{FF2B5EF4-FFF2-40B4-BE49-F238E27FC236}">
                <a16:creationId xmlns:a16="http://schemas.microsoft.com/office/drawing/2014/main" id="{C8183676-14B6-4AC1-B1F9-B1EC79286F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475130" y="4501071"/>
            <a:ext cx="4705279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273202-35B7-4F43-B640-29F2EADFB909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49" name="Content Placeholder 58">
            <a:extLst>
              <a:ext uri="{FF2B5EF4-FFF2-40B4-BE49-F238E27FC236}">
                <a16:creationId xmlns:a16="http://schemas.microsoft.com/office/drawing/2014/main" id="{E889752E-A3BE-4355-A3AF-5C6F66CE714C}"/>
              </a:ext>
            </a:extLst>
          </p:cNvPr>
          <p:cNvSpPr>
            <a:spLocks noGrp="1"/>
          </p:cNvSpPr>
          <p:nvPr>
            <p:ph sz="quarter" idx="115" hasCustomPrompt="1"/>
          </p:nvPr>
        </p:nvSpPr>
        <p:spPr>
          <a:xfrm>
            <a:off x="613883" y="1862196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50" name="Content Placeholder 58">
            <a:extLst>
              <a:ext uri="{FF2B5EF4-FFF2-40B4-BE49-F238E27FC236}">
                <a16:creationId xmlns:a16="http://schemas.microsoft.com/office/drawing/2014/main" id="{DA784AB3-ECC9-4C6A-9B0D-365F413B6761}"/>
              </a:ext>
            </a:extLst>
          </p:cNvPr>
          <p:cNvSpPr>
            <a:spLocks noGrp="1"/>
          </p:cNvSpPr>
          <p:nvPr>
            <p:ph sz="quarter" idx="116" hasCustomPrompt="1"/>
          </p:nvPr>
        </p:nvSpPr>
        <p:spPr>
          <a:xfrm>
            <a:off x="613883" y="3217153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51" name="Content Placeholder 58">
            <a:extLst>
              <a:ext uri="{FF2B5EF4-FFF2-40B4-BE49-F238E27FC236}">
                <a16:creationId xmlns:a16="http://schemas.microsoft.com/office/drawing/2014/main" id="{503AE7AE-64D5-4D7F-9322-DC441EE349E6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613883" y="4572110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FEDAF7A-3046-42F7-8028-819D6AF1F85D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8790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ey Points with Image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D74DEFA5-D2EB-42DF-B33E-CE755B05FF8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27426" y="4501071"/>
            <a:ext cx="6148733" cy="681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F7C9CFF0-4981-41F5-A888-212E5F9BDC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227426" y="3146114"/>
            <a:ext cx="6148733" cy="681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B8B3B260-1DC7-4AE6-8D53-E918DC4DF63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27426" y="1791157"/>
            <a:ext cx="6148733" cy="681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263C410-E7B6-474E-BA08-DA0D4ECA482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6213" y="3146114"/>
            <a:ext cx="826082" cy="68121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0C6F38A5-0CB5-43F2-973E-EBA787B507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6213" y="4501071"/>
            <a:ext cx="826083" cy="681215"/>
          </a:xfrm>
          <a:custGeom>
            <a:avLst/>
            <a:gdLst>
              <a:gd name="connsiteX0" fmla="*/ 681216 w 826083"/>
              <a:gd name="connsiteY0" fmla="*/ 195817 h 681215"/>
              <a:gd name="connsiteX1" fmla="*/ 826083 w 826083"/>
              <a:gd name="connsiteY1" fmla="*/ 340688 h 681215"/>
              <a:gd name="connsiteX2" fmla="*/ 681216 w 826083"/>
              <a:gd name="connsiteY2" fmla="*/ 485556 h 681215"/>
              <a:gd name="connsiteX3" fmla="*/ 0 w 826083"/>
              <a:gd name="connsiteY3" fmla="*/ 0 h 681215"/>
              <a:gd name="connsiteX4" fmla="*/ 681214 w 826083"/>
              <a:gd name="connsiteY4" fmla="*/ 0 h 681215"/>
              <a:gd name="connsiteX5" fmla="*/ 681214 w 826083"/>
              <a:gd name="connsiteY5" fmla="*/ 681215 h 681215"/>
              <a:gd name="connsiteX6" fmla="*/ 0 w 826083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3" h="681215">
                <a:moveTo>
                  <a:pt x="681216" y="195817"/>
                </a:moveTo>
                <a:lnTo>
                  <a:pt x="826083" y="340688"/>
                </a:lnTo>
                <a:lnTo>
                  <a:pt x="681216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E53BAC97-9161-4376-9536-E785E06D550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6213" y="1791157"/>
            <a:ext cx="826082" cy="68121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4437565-95EF-41EC-B3BF-2EF1B18137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69938" y="545291"/>
            <a:ext cx="4122062" cy="6312709"/>
          </a:xfrm>
          <a:custGeom>
            <a:avLst/>
            <a:gdLst>
              <a:gd name="connsiteX0" fmla="*/ 1741118 w 4122062"/>
              <a:gd name="connsiteY0" fmla="*/ 0 h 6312709"/>
              <a:gd name="connsiteX1" fmla="*/ 4122062 w 4122062"/>
              <a:gd name="connsiteY1" fmla="*/ 0 h 6312709"/>
              <a:gd name="connsiteX2" fmla="*/ 4122062 w 4122062"/>
              <a:gd name="connsiteY2" fmla="*/ 6312709 h 6312709"/>
              <a:gd name="connsiteX3" fmla="*/ 0 w 4122062"/>
              <a:gd name="connsiteY3" fmla="*/ 6312709 h 6312709"/>
              <a:gd name="connsiteX4" fmla="*/ 0 w 4122062"/>
              <a:gd name="connsiteY4" fmla="*/ 1741118 h 6312709"/>
              <a:gd name="connsiteX5" fmla="*/ 1741118 w 4122062"/>
              <a:gd name="connsiteY5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062" h="6312709">
                <a:moveTo>
                  <a:pt x="1741118" y="0"/>
                </a:moveTo>
                <a:lnTo>
                  <a:pt x="4122062" y="0"/>
                </a:lnTo>
                <a:lnTo>
                  <a:pt x="4122062" y="6312709"/>
                </a:lnTo>
                <a:lnTo>
                  <a:pt x="0" y="6312709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25EACB8-115F-487B-B678-CE9C9FC3D2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69938" y="545291"/>
            <a:ext cx="4122062" cy="6312709"/>
          </a:xfrm>
          <a:custGeom>
            <a:avLst/>
            <a:gdLst>
              <a:gd name="connsiteX0" fmla="*/ 1741118 w 4122062"/>
              <a:gd name="connsiteY0" fmla="*/ 0 h 6312709"/>
              <a:gd name="connsiteX1" fmla="*/ 4122062 w 4122062"/>
              <a:gd name="connsiteY1" fmla="*/ 0 h 6312709"/>
              <a:gd name="connsiteX2" fmla="*/ 4122062 w 4122062"/>
              <a:gd name="connsiteY2" fmla="*/ 6312709 h 6312709"/>
              <a:gd name="connsiteX3" fmla="*/ 0 w 4122062"/>
              <a:gd name="connsiteY3" fmla="*/ 6312709 h 6312709"/>
              <a:gd name="connsiteX4" fmla="*/ 0 w 4122062"/>
              <a:gd name="connsiteY4" fmla="*/ 1741118 h 6312709"/>
              <a:gd name="connsiteX5" fmla="*/ 1741118 w 4122062"/>
              <a:gd name="connsiteY5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062" h="6312709">
                <a:moveTo>
                  <a:pt x="1741118" y="0"/>
                </a:moveTo>
                <a:lnTo>
                  <a:pt x="4122062" y="0"/>
                </a:lnTo>
                <a:lnTo>
                  <a:pt x="4122062" y="6312709"/>
                </a:lnTo>
                <a:lnTo>
                  <a:pt x="0" y="6312709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75130" y="1791156"/>
            <a:ext cx="4705279" cy="681216"/>
          </a:xfrm>
        </p:spPr>
        <p:txBody>
          <a:bodyPr rIns="0" anchor="ctr"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7346951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Footer Text Here</a:t>
            </a:r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4" name="Content Placeholder 9">
            <a:extLst>
              <a:ext uri="{FF2B5EF4-FFF2-40B4-BE49-F238E27FC236}">
                <a16:creationId xmlns:a16="http://schemas.microsoft.com/office/drawing/2014/main" id="{2F70DBC6-BF31-489A-862C-D41F8FDC4C1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75130" y="3146114"/>
            <a:ext cx="4705279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Content Placeholder 9">
            <a:extLst>
              <a:ext uri="{FF2B5EF4-FFF2-40B4-BE49-F238E27FC236}">
                <a16:creationId xmlns:a16="http://schemas.microsoft.com/office/drawing/2014/main" id="{C8183676-14B6-4AC1-B1F9-B1EC79286F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475130" y="4501071"/>
            <a:ext cx="4705279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172340-4877-4451-BFFD-9A06E88AE97B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46" name="Content Placeholder 58">
            <a:extLst>
              <a:ext uri="{FF2B5EF4-FFF2-40B4-BE49-F238E27FC236}">
                <a16:creationId xmlns:a16="http://schemas.microsoft.com/office/drawing/2014/main" id="{C93E45F0-A4B2-4ED2-8B51-5407D3088310}"/>
              </a:ext>
            </a:extLst>
          </p:cNvPr>
          <p:cNvSpPr>
            <a:spLocks noGrp="1"/>
          </p:cNvSpPr>
          <p:nvPr>
            <p:ph sz="quarter" idx="115" hasCustomPrompt="1"/>
          </p:nvPr>
        </p:nvSpPr>
        <p:spPr>
          <a:xfrm>
            <a:off x="613883" y="1862196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47" name="Content Placeholder 58">
            <a:extLst>
              <a:ext uri="{FF2B5EF4-FFF2-40B4-BE49-F238E27FC236}">
                <a16:creationId xmlns:a16="http://schemas.microsoft.com/office/drawing/2014/main" id="{6545B4DB-76E4-46F0-8579-A954FD0817F6}"/>
              </a:ext>
            </a:extLst>
          </p:cNvPr>
          <p:cNvSpPr>
            <a:spLocks noGrp="1"/>
          </p:cNvSpPr>
          <p:nvPr>
            <p:ph sz="quarter" idx="116" hasCustomPrompt="1"/>
          </p:nvPr>
        </p:nvSpPr>
        <p:spPr>
          <a:xfrm>
            <a:off x="613883" y="3217153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48" name="Content Placeholder 58">
            <a:extLst>
              <a:ext uri="{FF2B5EF4-FFF2-40B4-BE49-F238E27FC236}">
                <a16:creationId xmlns:a16="http://schemas.microsoft.com/office/drawing/2014/main" id="{248698B1-2208-44B4-9E88-FDDAB9536922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613883" y="4572110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ACF141B-703B-439B-BFF6-CE2F0A439D05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4648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ey Poi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3D42134F-87A2-4935-8A69-91F694C8E3A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6213" y="2694462"/>
            <a:ext cx="681214" cy="681215"/>
          </a:xfrm>
          <a:custGeom>
            <a:avLst/>
            <a:gdLst>
              <a:gd name="connsiteX0" fmla="*/ 0 w 681214"/>
              <a:gd name="connsiteY0" fmla="*/ 0 h 681215"/>
              <a:gd name="connsiteX1" fmla="*/ 681214 w 681214"/>
              <a:gd name="connsiteY1" fmla="*/ 0 h 681215"/>
              <a:gd name="connsiteX2" fmla="*/ 681214 w 681214"/>
              <a:gd name="connsiteY2" fmla="*/ 681215 h 681215"/>
              <a:gd name="connsiteX3" fmla="*/ 0 w 681214"/>
              <a:gd name="connsiteY3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214" h="681215"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A0C2AF3B-63FD-42AB-BA92-2A18B8AD5A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6213" y="3597767"/>
            <a:ext cx="681214" cy="681215"/>
          </a:xfrm>
          <a:custGeom>
            <a:avLst/>
            <a:gdLst>
              <a:gd name="connsiteX0" fmla="*/ 0 w 681214"/>
              <a:gd name="connsiteY0" fmla="*/ 0 h 681215"/>
              <a:gd name="connsiteX1" fmla="*/ 681214 w 681214"/>
              <a:gd name="connsiteY1" fmla="*/ 0 h 681215"/>
              <a:gd name="connsiteX2" fmla="*/ 681214 w 681214"/>
              <a:gd name="connsiteY2" fmla="*/ 681215 h 681215"/>
              <a:gd name="connsiteX3" fmla="*/ 0 w 681214"/>
              <a:gd name="connsiteY3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214" h="681215"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C867C657-F9B0-4721-8F19-672C52B204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6213" y="1791157"/>
            <a:ext cx="681214" cy="681215"/>
          </a:xfrm>
          <a:custGeom>
            <a:avLst/>
            <a:gdLst>
              <a:gd name="connsiteX0" fmla="*/ 0 w 681214"/>
              <a:gd name="connsiteY0" fmla="*/ 0 h 681215"/>
              <a:gd name="connsiteX1" fmla="*/ 681214 w 681214"/>
              <a:gd name="connsiteY1" fmla="*/ 0 h 681215"/>
              <a:gd name="connsiteX2" fmla="*/ 681214 w 681214"/>
              <a:gd name="connsiteY2" fmla="*/ 681215 h 681215"/>
              <a:gd name="connsiteX3" fmla="*/ 0 w 681214"/>
              <a:gd name="connsiteY3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214" h="681215"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4437565-95EF-41EC-B3BF-2EF1B18137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69938" y="545291"/>
            <a:ext cx="4122062" cy="6312709"/>
          </a:xfrm>
          <a:custGeom>
            <a:avLst/>
            <a:gdLst>
              <a:gd name="connsiteX0" fmla="*/ 1741118 w 4122062"/>
              <a:gd name="connsiteY0" fmla="*/ 0 h 6312709"/>
              <a:gd name="connsiteX1" fmla="*/ 4122062 w 4122062"/>
              <a:gd name="connsiteY1" fmla="*/ 0 h 6312709"/>
              <a:gd name="connsiteX2" fmla="*/ 4122062 w 4122062"/>
              <a:gd name="connsiteY2" fmla="*/ 6312709 h 6312709"/>
              <a:gd name="connsiteX3" fmla="*/ 0 w 4122062"/>
              <a:gd name="connsiteY3" fmla="*/ 6312709 h 6312709"/>
              <a:gd name="connsiteX4" fmla="*/ 0 w 4122062"/>
              <a:gd name="connsiteY4" fmla="*/ 1741118 h 6312709"/>
              <a:gd name="connsiteX5" fmla="*/ 1741118 w 4122062"/>
              <a:gd name="connsiteY5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062" h="6312709">
                <a:moveTo>
                  <a:pt x="1741118" y="0"/>
                </a:moveTo>
                <a:lnTo>
                  <a:pt x="4122062" y="0"/>
                </a:lnTo>
                <a:lnTo>
                  <a:pt x="4122062" y="6312709"/>
                </a:lnTo>
                <a:lnTo>
                  <a:pt x="0" y="6312709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25EACB8-115F-487B-B678-CE9C9FC3D2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69938" y="545291"/>
            <a:ext cx="4122062" cy="6312709"/>
          </a:xfrm>
          <a:custGeom>
            <a:avLst/>
            <a:gdLst>
              <a:gd name="connsiteX0" fmla="*/ 1741118 w 4122062"/>
              <a:gd name="connsiteY0" fmla="*/ 0 h 6312709"/>
              <a:gd name="connsiteX1" fmla="*/ 4122062 w 4122062"/>
              <a:gd name="connsiteY1" fmla="*/ 0 h 6312709"/>
              <a:gd name="connsiteX2" fmla="*/ 4122062 w 4122062"/>
              <a:gd name="connsiteY2" fmla="*/ 6312709 h 6312709"/>
              <a:gd name="connsiteX3" fmla="*/ 0 w 4122062"/>
              <a:gd name="connsiteY3" fmla="*/ 6312709 h 6312709"/>
              <a:gd name="connsiteX4" fmla="*/ 0 w 4122062"/>
              <a:gd name="connsiteY4" fmla="*/ 1741118 h 6312709"/>
              <a:gd name="connsiteX5" fmla="*/ 1741118 w 4122062"/>
              <a:gd name="connsiteY5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062" h="6312709">
                <a:moveTo>
                  <a:pt x="1741118" y="0"/>
                </a:moveTo>
                <a:lnTo>
                  <a:pt x="4122062" y="0"/>
                </a:lnTo>
                <a:lnTo>
                  <a:pt x="4122062" y="6312709"/>
                </a:lnTo>
                <a:lnTo>
                  <a:pt x="0" y="6312709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75130" y="1791156"/>
            <a:ext cx="4705279" cy="681216"/>
          </a:xfrm>
        </p:spPr>
        <p:txBody>
          <a:bodyPr rIns="0" anchor="ctr"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7346951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Footer Text Here</a:t>
            </a:r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4" name="Content Placeholder 9">
            <a:extLst>
              <a:ext uri="{FF2B5EF4-FFF2-40B4-BE49-F238E27FC236}">
                <a16:creationId xmlns:a16="http://schemas.microsoft.com/office/drawing/2014/main" id="{2F70DBC6-BF31-489A-862C-D41F8FDC4C1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75130" y="2694461"/>
            <a:ext cx="4705279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Content Placeholder 9">
            <a:extLst>
              <a:ext uri="{FF2B5EF4-FFF2-40B4-BE49-F238E27FC236}">
                <a16:creationId xmlns:a16="http://schemas.microsoft.com/office/drawing/2014/main" id="{C8183676-14B6-4AC1-B1F9-B1EC79286F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475130" y="3597766"/>
            <a:ext cx="4705279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Picture Placeholder 47">
            <a:extLst>
              <a:ext uri="{FF2B5EF4-FFF2-40B4-BE49-F238E27FC236}">
                <a16:creationId xmlns:a16="http://schemas.microsoft.com/office/drawing/2014/main" id="{89711EFE-249C-40A3-AC15-B68E9664C52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6213" y="4501071"/>
            <a:ext cx="681214" cy="681215"/>
          </a:xfrm>
          <a:custGeom>
            <a:avLst/>
            <a:gdLst>
              <a:gd name="connsiteX0" fmla="*/ 0 w 681214"/>
              <a:gd name="connsiteY0" fmla="*/ 0 h 681215"/>
              <a:gd name="connsiteX1" fmla="*/ 681214 w 681214"/>
              <a:gd name="connsiteY1" fmla="*/ 0 h 681215"/>
              <a:gd name="connsiteX2" fmla="*/ 681214 w 681214"/>
              <a:gd name="connsiteY2" fmla="*/ 681215 h 681215"/>
              <a:gd name="connsiteX3" fmla="*/ 0 w 681214"/>
              <a:gd name="connsiteY3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214" h="681215"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5" name="Content Placeholder 9">
            <a:extLst>
              <a:ext uri="{FF2B5EF4-FFF2-40B4-BE49-F238E27FC236}">
                <a16:creationId xmlns:a16="http://schemas.microsoft.com/office/drawing/2014/main" id="{5A280FB0-3BC7-4632-9972-DEC3A7C4D63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475130" y="4501071"/>
            <a:ext cx="4705279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FA577-A949-4303-A81E-2F118DF335B0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49" name="Content Placeholder 58">
            <a:extLst>
              <a:ext uri="{FF2B5EF4-FFF2-40B4-BE49-F238E27FC236}">
                <a16:creationId xmlns:a16="http://schemas.microsoft.com/office/drawing/2014/main" id="{E9FBC5B8-3903-4999-A8EC-1288DAB4D5A7}"/>
              </a:ext>
            </a:extLst>
          </p:cNvPr>
          <p:cNvSpPr>
            <a:spLocks noGrp="1"/>
          </p:cNvSpPr>
          <p:nvPr>
            <p:ph sz="quarter" idx="115" hasCustomPrompt="1"/>
          </p:nvPr>
        </p:nvSpPr>
        <p:spPr>
          <a:xfrm>
            <a:off x="613883" y="1862196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50" name="Content Placeholder 58">
            <a:extLst>
              <a:ext uri="{FF2B5EF4-FFF2-40B4-BE49-F238E27FC236}">
                <a16:creationId xmlns:a16="http://schemas.microsoft.com/office/drawing/2014/main" id="{3041100D-1772-4530-8672-4BE83BF0B2DA}"/>
              </a:ext>
            </a:extLst>
          </p:cNvPr>
          <p:cNvSpPr>
            <a:spLocks noGrp="1"/>
          </p:cNvSpPr>
          <p:nvPr>
            <p:ph sz="quarter" idx="116" hasCustomPrompt="1"/>
          </p:nvPr>
        </p:nvSpPr>
        <p:spPr>
          <a:xfrm>
            <a:off x="613883" y="2765501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51" name="Content Placeholder 58">
            <a:extLst>
              <a:ext uri="{FF2B5EF4-FFF2-40B4-BE49-F238E27FC236}">
                <a16:creationId xmlns:a16="http://schemas.microsoft.com/office/drawing/2014/main" id="{675D4407-34D7-46BB-8FA3-292E00FF45BC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613883" y="3668806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52" name="Content Placeholder 58">
            <a:extLst>
              <a:ext uri="{FF2B5EF4-FFF2-40B4-BE49-F238E27FC236}">
                <a16:creationId xmlns:a16="http://schemas.microsoft.com/office/drawing/2014/main" id="{527CEB48-6153-4D0B-8BC6-4DFD31029923}"/>
              </a:ext>
            </a:extLst>
          </p:cNvPr>
          <p:cNvSpPr>
            <a:spLocks noGrp="1"/>
          </p:cNvSpPr>
          <p:nvPr>
            <p:ph sz="quarter" idx="118" hasCustomPrompt="1"/>
          </p:nvPr>
        </p:nvSpPr>
        <p:spPr>
          <a:xfrm>
            <a:off x="613883" y="4572110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E036867-BC23-47AD-BF67-A90C8CF95387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4499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ey Points with Image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0A75A02B-BF97-4B4A-9E1E-66142D7DB04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227426" y="2694462"/>
            <a:ext cx="6148733" cy="681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8C2DA54A-7253-45E0-9F53-C9518029F4A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227426" y="3597767"/>
            <a:ext cx="6148733" cy="681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B3E9A689-7A3B-46FA-B530-EB97AAB6C4B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227426" y="4501071"/>
            <a:ext cx="6148733" cy="681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62D44827-B520-4E5B-B2E7-C8CE83DFEAB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46213" y="2694462"/>
            <a:ext cx="826082" cy="68121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10409BE2-EE30-4FDB-9834-BBC4EFA3DC5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46213" y="3597767"/>
            <a:ext cx="826082" cy="68121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1803C092-1345-4D8C-8E67-1812490117F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6213" y="4501071"/>
            <a:ext cx="826082" cy="68121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2C64CCCB-1741-42BB-9668-2C28958A894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27426" y="1791157"/>
            <a:ext cx="6148733" cy="681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E5374E32-76C9-4FE9-B19F-538C23CA0E3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46213" y="1791157"/>
            <a:ext cx="826082" cy="68121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4437565-95EF-41EC-B3BF-2EF1B18137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69938" y="545291"/>
            <a:ext cx="4122062" cy="6312709"/>
          </a:xfrm>
          <a:custGeom>
            <a:avLst/>
            <a:gdLst>
              <a:gd name="connsiteX0" fmla="*/ 1741118 w 4122062"/>
              <a:gd name="connsiteY0" fmla="*/ 0 h 6312709"/>
              <a:gd name="connsiteX1" fmla="*/ 4122062 w 4122062"/>
              <a:gd name="connsiteY1" fmla="*/ 0 h 6312709"/>
              <a:gd name="connsiteX2" fmla="*/ 4122062 w 4122062"/>
              <a:gd name="connsiteY2" fmla="*/ 6312709 h 6312709"/>
              <a:gd name="connsiteX3" fmla="*/ 0 w 4122062"/>
              <a:gd name="connsiteY3" fmla="*/ 6312709 h 6312709"/>
              <a:gd name="connsiteX4" fmla="*/ 0 w 4122062"/>
              <a:gd name="connsiteY4" fmla="*/ 1741118 h 6312709"/>
              <a:gd name="connsiteX5" fmla="*/ 1741118 w 4122062"/>
              <a:gd name="connsiteY5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062" h="6312709">
                <a:moveTo>
                  <a:pt x="1741118" y="0"/>
                </a:moveTo>
                <a:lnTo>
                  <a:pt x="4122062" y="0"/>
                </a:lnTo>
                <a:lnTo>
                  <a:pt x="4122062" y="6312709"/>
                </a:lnTo>
                <a:lnTo>
                  <a:pt x="0" y="6312709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25EACB8-115F-487B-B678-CE9C9FC3D2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69938" y="545291"/>
            <a:ext cx="4122062" cy="6312709"/>
          </a:xfrm>
          <a:custGeom>
            <a:avLst/>
            <a:gdLst>
              <a:gd name="connsiteX0" fmla="*/ 1741118 w 4122062"/>
              <a:gd name="connsiteY0" fmla="*/ 0 h 6312709"/>
              <a:gd name="connsiteX1" fmla="*/ 4122062 w 4122062"/>
              <a:gd name="connsiteY1" fmla="*/ 0 h 6312709"/>
              <a:gd name="connsiteX2" fmla="*/ 4122062 w 4122062"/>
              <a:gd name="connsiteY2" fmla="*/ 6312709 h 6312709"/>
              <a:gd name="connsiteX3" fmla="*/ 0 w 4122062"/>
              <a:gd name="connsiteY3" fmla="*/ 6312709 h 6312709"/>
              <a:gd name="connsiteX4" fmla="*/ 0 w 4122062"/>
              <a:gd name="connsiteY4" fmla="*/ 1741118 h 6312709"/>
              <a:gd name="connsiteX5" fmla="*/ 1741118 w 4122062"/>
              <a:gd name="connsiteY5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062" h="6312709">
                <a:moveTo>
                  <a:pt x="1741118" y="0"/>
                </a:moveTo>
                <a:lnTo>
                  <a:pt x="4122062" y="0"/>
                </a:lnTo>
                <a:lnTo>
                  <a:pt x="4122062" y="6312709"/>
                </a:lnTo>
                <a:lnTo>
                  <a:pt x="0" y="6312709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75130" y="1791156"/>
            <a:ext cx="4705279" cy="681216"/>
          </a:xfrm>
        </p:spPr>
        <p:txBody>
          <a:bodyPr rIns="0" anchor="ctr"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7346951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Footer Text Here</a:t>
            </a:r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4" name="Content Placeholder 9">
            <a:extLst>
              <a:ext uri="{FF2B5EF4-FFF2-40B4-BE49-F238E27FC236}">
                <a16:creationId xmlns:a16="http://schemas.microsoft.com/office/drawing/2014/main" id="{2F70DBC6-BF31-489A-862C-D41F8FDC4C1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75130" y="2694461"/>
            <a:ext cx="4705279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Content Placeholder 9">
            <a:extLst>
              <a:ext uri="{FF2B5EF4-FFF2-40B4-BE49-F238E27FC236}">
                <a16:creationId xmlns:a16="http://schemas.microsoft.com/office/drawing/2014/main" id="{C8183676-14B6-4AC1-B1F9-B1EC79286F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475130" y="3597766"/>
            <a:ext cx="4705279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5" name="Content Placeholder 9">
            <a:extLst>
              <a:ext uri="{FF2B5EF4-FFF2-40B4-BE49-F238E27FC236}">
                <a16:creationId xmlns:a16="http://schemas.microsoft.com/office/drawing/2014/main" id="{5A280FB0-3BC7-4632-9972-DEC3A7C4D63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475130" y="4501071"/>
            <a:ext cx="4705279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2610FB-6480-4B69-B0E4-3D1A4C439F4D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47" name="Content Placeholder 58">
            <a:extLst>
              <a:ext uri="{FF2B5EF4-FFF2-40B4-BE49-F238E27FC236}">
                <a16:creationId xmlns:a16="http://schemas.microsoft.com/office/drawing/2014/main" id="{C8C09F00-B87D-41E0-B188-499966030B57}"/>
              </a:ext>
            </a:extLst>
          </p:cNvPr>
          <p:cNvSpPr>
            <a:spLocks noGrp="1"/>
          </p:cNvSpPr>
          <p:nvPr>
            <p:ph sz="quarter" idx="115" hasCustomPrompt="1"/>
          </p:nvPr>
        </p:nvSpPr>
        <p:spPr>
          <a:xfrm>
            <a:off x="613883" y="1862196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48" name="Content Placeholder 58">
            <a:extLst>
              <a:ext uri="{FF2B5EF4-FFF2-40B4-BE49-F238E27FC236}">
                <a16:creationId xmlns:a16="http://schemas.microsoft.com/office/drawing/2014/main" id="{68BF974B-E013-445A-9835-FF129AD4D746}"/>
              </a:ext>
            </a:extLst>
          </p:cNvPr>
          <p:cNvSpPr>
            <a:spLocks noGrp="1"/>
          </p:cNvSpPr>
          <p:nvPr>
            <p:ph sz="quarter" idx="116" hasCustomPrompt="1"/>
          </p:nvPr>
        </p:nvSpPr>
        <p:spPr>
          <a:xfrm>
            <a:off x="613883" y="2765501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54" name="Content Placeholder 58">
            <a:extLst>
              <a:ext uri="{FF2B5EF4-FFF2-40B4-BE49-F238E27FC236}">
                <a16:creationId xmlns:a16="http://schemas.microsoft.com/office/drawing/2014/main" id="{A5CA979C-F995-46D6-87AC-111D8F03997A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613883" y="3668806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0984FDE7-FBED-4BB5-AE2D-259BB286404B}"/>
              </a:ext>
            </a:extLst>
          </p:cNvPr>
          <p:cNvSpPr>
            <a:spLocks noGrp="1"/>
          </p:cNvSpPr>
          <p:nvPr>
            <p:ph sz="quarter" idx="118" hasCustomPrompt="1"/>
          </p:nvPr>
        </p:nvSpPr>
        <p:spPr>
          <a:xfrm>
            <a:off x="613883" y="4572110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3AE54AD-3F8F-486D-AF30-DDAB552AA077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40512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 Poi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3D42134F-87A2-4935-8A69-91F694C8E3A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6213" y="2664215"/>
            <a:ext cx="681214" cy="681215"/>
          </a:xfrm>
          <a:custGeom>
            <a:avLst/>
            <a:gdLst>
              <a:gd name="connsiteX0" fmla="*/ 0 w 681214"/>
              <a:gd name="connsiteY0" fmla="*/ 0 h 681215"/>
              <a:gd name="connsiteX1" fmla="*/ 681214 w 681214"/>
              <a:gd name="connsiteY1" fmla="*/ 0 h 681215"/>
              <a:gd name="connsiteX2" fmla="*/ 681214 w 681214"/>
              <a:gd name="connsiteY2" fmla="*/ 681215 h 681215"/>
              <a:gd name="connsiteX3" fmla="*/ 0 w 681214"/>
              <a:gd name="connsiteY3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214" h="681215"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A0C2AF3B-63FD-42AB-BA92-2A18B8AD5A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6213" y="3537273"/>
            <a:ext cx="681214" cy="681215"/>
          </a:xfrm>
          <a:custGeom>
            <a:avLst/>
            <a:gdLst>
              <a:gd name="connsiteX0" fmla="*/ 0 w 681214"/>
              <a:gd name="connsiteY0" fmla="*/ 0 h 681215"/>
              <a:gd name="connsiteX1" fmla="*/ 681214 w 681214"/>
              <a:gd name="connsiteY1" fmla="*/ 0 h 681215"/>
              <a:gd name="connsiteX2" fmla="*/ 681214 w 681214"/>
              <a:gd name="connsiteY2" fmla="*/ 681215 h 681215"/>
              <a:gd name="connsiteX3" fmla="*/ 0 w 681214"/>
              <a:gd name="connsiteY3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214" h="681215"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C867C657-F9B0-4721-8F19-672C52B204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6213" y="1791157"/>
            <a:ext cx="681214" cy="681215"/>
          </a:xfrm>
          <a:custGeom>
            <a:avLst/>
            <a:gdLst>
              <a:gd name="connsiteX0" fmla="*/ 0 w 681214"/>
              <a:gd name="connsiteY0" fmla="*/ 0 h 681215"/>
              <a:gd name="connsiteX1" fmla="*/ 681214 w 681214"/>
              <a:gd name="connsiteY1" fmla="*/ 0 h 681215"/>
              <a:gd name="connsiteX2" fmla="*/ 681214 w 681214"/>
              <a:gd name="connsiteY2" fmla="*/ 681215 h 681215"/>
              <a:gd name="connsiteX3" fmla="*/ 0 w 681214"/>
              <a:gd name="connsiteY3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214" h="681215"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4437565-95EF-41EC-B3BF-2EF1B18137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69938" y="545291"/>
            <a:ext cx="4122062" cy="6312709"/>
          </a:xfrm>
          <a:custGeom>
            <a:avLst/>
            <a:gdLst>
              <a:gd name="connsiteX0" fmla="*/ 1741118 w 4122062"/>
              <a:gd name="connsiteY0" fmla="*/ 0 h 6312709"/>
              <a:gd name="connsiteX1" fmla="*/ 4122062 w 4122062"/>
              <a:gd name="connsiteY1" fmla="*/ 0 h 6312709"/>
              <a:gd name="connsiteX2" fmla="*/ 4122062 w 4122062"/>
              <a:gd name="connsiteY2" fmla="*/ 6312709 h 6312709"/>
              <a:gd name="connsiteX3" fmla="*/ 0 w 4122062"/>
              <a:gd name="connsiteY3" fmla="*/ 6312709 h 6312709"/>
              <a:gd name="connsiteX4" fmla="*/ 0 w 4122062"/>
              <a:gd name="connsiteY4" fmla="*/ 1741118 h 6312709"/>
              <a:gd name="connsiteX5" fmla="*/ 1741118 w 4122062"/>
              <a:gd name="connsiteY5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062" h="6312709">
                <a:moveTo>
                  <a:pt x="1741118" y="0"/>
                </a:moveTo>
                <a:lnTo>
                  <a:pt x="4122062" y="0"/>
                </a:lnTo>
                <a:lnTo>
                  <a:pt x="4122062" y="6312709"/>
                </a:lnTo>
                <a:lnTo>
                  <a:pt x="0" y="6312709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25EACB8-115F-487B-B678-CE9C9FC3D2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69938" y="545291"/>
            <a:ext cx="4122062" cy="6312709"/>
          </a:xfrm>
          <a:custGeom>
            <a:avLst/>
            <a:gdLst>
              <a:gd name="connsiteX0" fmla="*/ 1741118 w 4122062"/>
              <a:gd name="connsiteY0" fmla="*/ 0 h 6312709"/>
              <a:gd name="connsiteX1" fmla="*/ 4122062 w 4122062"/>
              <a:gd name="connsiteY1" fmla="*/ 0 h 6312709"/>
              <a:gd name="connsiteX2" fmla="*/ 4122062 w 4122062"/>
              <a:gd name="connsiteY2" fmla="*/ 6312709 h 6312709"/>
              <a:gd name="connsiteX3" fmla="*/ 0 w 4122062"/>
              <a:gd name="connsiteY3" fmla="*/ 6312709 h 6312709"/>
              <a:gd name="connsiteX4" fmla="*/ 0 w 4122062"/>
              <a:gd name="connsiteY4" fmla="*/ 1741118 h 6312709"/>
              <a:gd name="connsiteX5" fmla="*/ 1741118 w 4122062"/>
              <a:gd name="connsiteY5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062" h="6312709">
                <a:moveTo>
                  <a:pt x="1741118" y="0"/>
                </a:moveTo>
                <a:lnTo>
                  <a:pt x="4122062" y="0"/>
                </a:lnTo>
                <a:lnTo>
                  <a:pt x="4122062" y="6312709"/>
                </a:lnTo>
                <a:lnTo>
                  <a:pt x="0" y="6312709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75130" y="1791156"/>
            <a:ext cx="4705279" cy="681216"/>
          </a:xfrm>
        </p:spPr>
        <p:txBody>
          <a:bodyPr rIns="0" anchor="ctr"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7346951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Footer Text Here</a:t>
            </a:r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4" name="Content Placeholder 9">
            <a:extLst>
              <a:ext uri="{FF2B5EF4-FFF2-40B4-BE49-F238E27FC236}">
                <a16:creationId xmlns:a16="http://schemas.microsoft.com/office/drawing/2014/main" id="{2F70DBC6-BF31-489A-862C-D41F8FDC4C1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75130" y="2664215"/>
            <a:ext cx="4705279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Content Placeholder 9">
            <a:extLst>
              <a:ext uri="{FF2B5EF4-FFF2-40B4-BE49-F238E27FC236}">
                <a16:creationId xmlns:a16="http://schemas.microsoft.com/office/drawing/2014/main" id="{C8183676-14B6-4AC1-B1F9-B1EC79286F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475130" y="3537274"/>
            <a:ext cx="4705279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Picture Placeholder 47">
            <a:extLst>
              <a:ext uri="{FF2B5EF4-FFF2-40B4-BE49-F238E27FC236}">
                <a16:creationId xmlns:a16="http://schemas.microsoft.com/office/drawing/2014/main" id="{89711EFE-249C-40A3-AC15-B68E9664C52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6213" y="4410331"/>
            <a:ext cx="681214" cy="681215"/>
          </a:xfrm>
          <a:custGeom>
            <a:avLst/>
            <a:gdLst>
              <a:gd name="connsiteX0" fmla="*/ 0 w 681214"/>
              <a:gd name="connsiteY0" fmla="*/ 0 h 681215"/>
              <a:gd name="connsiteX1" fmla="*/ 681214 w 681214"/>
              <a:gd name="connsiteY1" fmla="*/ 0 h 681215"/>
              <a:gd name="connsiteX2" fmla="*/ 681214 w 681214"/>
              <a:gd name="connsiteY2" fmla="*/ 681215 h 681215"/>
              <a:gd name="connsiteX3" fmla="*/ 0 w 681214"/>
              <a:gd name="connsiteY3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214" h="681215"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5" name="Content Placeholder 9">
            <a:extLst>
              <a:ext uri="{FF2B5EF4-FFF2-40B4-BE49-F238E27FC236}">
                <a16:creationId xmlns:a16="http://schemas.microsoft.com/office/drawing/2014/main" id="{5A280FB0-3BC7-4632-9972-DEC3A7C4D63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475130" y="4410333"/>
            <a:ext cx="4705279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Picture Placeholder 47">
            <a:extLst>
              <a:ext uri="{FF2B5EF4-FFF2-40B4-BE49-F238E27FC236}">
                <a16:creationId xmlns:a16="http://schemas.microsoft.com/office/drawing/2014/main" id="{CAC1CF16-79D3-44DB-B343-06D9E85781E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6213" y="5283391"/>
            <a:ext cx="681214" cy="681215"/>
          </a:xfrm>
          <a:custGeom>
            <a:avLst/>
            <a:gdLst>
              <a:gd name="connsiteX0" fmla="*/ 0 w 681214"/>
              <a:gd name="connsiteY0" fmla="*/ 0 h 681215"/>
              <a:gd name="connsiteX1" fmla="*/ 681214 w 681214"/>
              <a:gd name="connsiteY1" fmla="*/ 0 h 681215"/>
              <a:gd name="connsiteX2" fmla="*/ 681214 w 681214"/>
              <a:gd name="connsiteY2" fmla="*/ 681215 h 681215"/>
              <a:gd name="connsiteX3" fmla="*/ 0 w 681214"/>
              <a:gd name="connsiteY3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214" h="681215"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2" name="Content Placeholder 9">
            <a:extLst>
              <a:ext uri="{FF2B5EF4-FFF2-40B4-BE49-F238E27FC236}">
                <a16:creationId xmlns:a16="http://schemas.microsoft.com/office/drawing/2014/main" id="{0885F8E9-DD12-4288-BA7A-563C5999650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1475130" y="5283391"/>
            <a:ext cx="4705279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CE522-80E9-4F11-8692-E5DFAD0C793C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49" name="Content Placeholder 58">
            <a:extLst>
              <a:ext uri="{FF2B5EF4-FFF2-40B4-BE49-F238E27FC236}">
                <a16:creationId xmlns:a16="http://schemas.microsoft.com/office/drawing/2014/main" id="{5192D519-C97F-4832-A7AD-81A09F926EE6}"/>
              </a:ext>
            </a:extLst>
          </p:cNvPr>
          <p:cNvSpPr>
            <a:spLocks noGrp="1"/>
          </p:cNvSpPr>
          <p:nvPr>
            <p:ph sz="quarter" idx="115" hasCustomPrompt="1"/>
          </p:nvPr>
        </p:nvSpPr>
        <p:spPr>
          <a:xfrm>
            <a:off x="613883" y="1862196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50" name="Content Placeholder 58">
            <a:extLst>
              <a:ext uri="{FF2B5EF4-FFF2-40B4-BE49-F238E27FC236}">
                <a16:creationId xmlns:a16="http://schemas.microsoft.com/office/drawing/2014/main" id="{9786A21B-E670-468E-9010-C32E33570E43}"/>
              </a:ext>
            </a:extLst>
          </p:cNvPr>
          <p:cNvSpPr>
            <a:spLocks noGrp="1"/>
          </p:cNvSpPr>
          <p:nvPr>
            <p:ph sz="quarter" idx="116" hasCustomPrompt="1"/>
          </p:nvPr>
        </p:nvSpPr>
        <p:spPr>
          <a:xfrm>
            <a:off x="613883" y="2735254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53" name="Content Placeholder 58">
            <a:extLst>
              <a:ext uri="{FF2B5EF4-FFF2-40B4-BE49-F238E27FC236}">
                <a16:creationId xmlns:a16="http://schemas.microsoft.com/office/drawing/2014/main" id="{5049770C-F505-412B-BD30-BD523A72B7CC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613883" y="3608312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56" name="Content Placeholder 58">
            <a:extLst>
              <a:ext uri="{FF2B5EF4-FFF2-40B4-BE49-F238E27FC236}">
                <a16:creationId xmlns:a16="http://schemas.microsoft.com/office/drawing/2014/main" id="{D27A2431-C7E1-4ABC-8E78-2D85C48F6354}"/>
              </a:ext>
            </a:extLst>
          </p:cNvPr>
          <p:cNvSpPr>
            <a:spLocks noGrp="1"/>
          </p:cNvSpPr>
          <p:nvPr>
            <p:ph sz="quarter" idx="118" hasCustomPrompt="1"/>
          </p:nvPr>
        </p:nvSpPr>
        <p:spPr>
          <a:xfrm>
            <a:off x="613883" y="4481370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57" name="Content Placeholder 58">
            <a:extLst>
              <a:ext uri="{FF2B5EF4-FFF2-40B4-BE49-F238E27FC236}">
                <a16:creationId xmlns:a16="http://schemas.microsoft.com/office/drawing/2014/main" id="{93800AAD-0997-47D7-8E4A-AB9592FAC6B2}"/>
              </a:ext>
            </a:extLst>
          </p:cNvPr>
          <p:cNvSpPr>
            <a:spLocks noGrp="1"/>
          </p:cNvSpPr>
          <p:nvPr>
            <p:ph sz="quarter" idx="119" hasCustomPrompt="1"/>
          </p:nvPr>
        </p:nvSpPr>
        <p:spPr>
          <a:xfrm>
            <a:off x="613883" y="5354430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03A5EAC2-0111-4651-8F6D-AC0D00002419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9984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 Points with Image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CE4B21F2-62C2-47B6-BCE0-2581B747187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227426" y="1791157"/>
            <a:ext cx="6148733" cy="681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215A4641-F1BC-442E-97BC-F360E986D04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46213" y="1791157"/>
            <a:ext cx="826082" cy="68121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D7E3039F-E432-4183-B5D6-AB19EC591C9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227426" y="2664215"/>
            <a:ext cx="6148733" cy="681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871AEB0F-9C2E-4BEB-8D84-80657B78D75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227426" y="3537273"/>
            <a:ext cx="6148733" cy="681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F879400E-A7FB-4782-8690-3DC29A1910F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227426" y="4410331"/>
            <a:ext cx="6148733" cy="681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E32DEE4D-18C5-4861-B387-814CFB1ABEF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46213" y="2664215"/>
            <a:ext cx="826082" cy="68121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7D25541B-1E0C-416B-84C6-5D446E6843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46213" y="3537273"/>
            <a:ext cx="826082" cy="68121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CA94BC1F-B760-4266-9ED4-DBB9360DFB7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6213" y="4410331"/>
            <a:ext cx="826082" cy="68121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3E632362-1706-491C-9387-131770BA96B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227426" y="5283391"/>
            <a:ext cx="6148733" cy="681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F5D5F3CC-75A2-4AB3-A119-CFCAB6B853B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546213" y="5283391"/>
            <a:ext cx="826082" cy="68121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C867C657-F9B0-4721-8F19-672C52B204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6213" y="1791157"/>
            <a:ext cx="681214" cy="681215"/>
          </a:xfrm>
          <a:custGeom>
            <a:avLst/>
            <a:gdLst>
              <a:gd name="connsiteX0" fmla="*/ 0 w 681214"/>
              <a:gd name="connsiteY0" fmla="*/ 0 h 681215"/>
              <a:gd name="connsiteX1" fmla="*/ 681214 w 681214"/>
              <a:gd name="connsiteY1" fmla="*/ 0 h 681215"/>
              <a:gd name="connsiteX2" fmla="*/ 681214 w 681214"/>
              <a:gd name="connsiteY2" fmla="*/ 681215 h 681215"/>
              <a:gd name="connsiteX3" fmla="*/ 0 w 681214"/>
              <a:gd name="connsiteY3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214" h="681215"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4437565-95EF-41EC-B3BF-2EF1B18137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69938" y="545291"/>
            <a:ext cx="4122062" cy="6312709"/>
          </a:xfrm>
          <a:custGeom>
            <a:avLst/>
            <a:gdLst>
              <a:gd name="connsiteX0" fmla="*/ 1741118 w 4122062"/>
              <a:gd name="connsiteY0" fmla="*/ 0 h 6312709"/>
              <a:gd name="connsiteX1" fmla="*/ 4122062 w 4122062"/>
              <a:gd name="connsiteY1" fmla="*/ 0 h 6312709"/>
              <a:gd name="connsiteX2" fmla="*/ 4122062 w 4122062"/>
              <a:gd name="connsiteY2" fmla="*/ 6312709 h 6312709"/>
              <a:gd name="connsiteX3" fmla="*/ 0 w 4122062"/>
              <a:gd name="connsiteY3" fmla="*/ 6312709 h 6312709"/>
              <a:gd name="connsiteX4" fmla="*/ 0 w 4122062"/>
              <a:gd name="connsiteY4" fmla="*/ 1741118 h 6312709"/>
              <a:gd name="connsiteX5" fmla="*/ 1741118 w 4122062"/>
              <a:gd name="connsiteY5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062" h="6312709">
                <a:moveTo>
                  <a:pt x="1741118" y="0"/>
                </a:moveTo>
                <a:lnTo>
                  <a:pt x="4122062" y="0"/>
                </a:lnTo>
                <a:lnTo>
                  <a:pt x="4122062" y="6312709"/>
                </a:lnTo>
                <a:lnTo>
                  <a:pt x="0" y="6312709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25EACB8-115F-487B-B678-CE9C9FC3D2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69938" y="545291"/>
            <a:ext cx="4122062" cy="6312709"/>
          </a:xfrm>
          <a:custGeom>
            <a:avLst/>
            <a:gdLst>
              <a:gd name="connsiteX0" fmla="*/ 1741118 w 4122062"/>
              <a:gd name="connsiteY0" fmla="*/ 0 h 6312709"/>
              <a:gd name="connsiteX1" fmla="*/ 4122062 w 4122062"/>
              <a:gd name="connsiteY1" fmla="*/ 0 h 6312709"/>
              <a:gd name="connsiteX2" fmla="*/ 4122062 w 4122062"/>
              <a:gd name="connsiteY2" fmla="*/ 6312709 h 6312709"/>
              <a:gd name="connsiteX3" fmla="*/ 0 w 4122062"/>
              <a:gd name="connsiteY3" fmla="*/ 6312709 h 6312709"/>
              <a:gd name="connsiteX4" fmla="*/ 0 w 4122062"/>
              <a:gd name="connsiteY4" fmla="*/ 1741118 h 6312709"/>
              <a:gd name="connsiteX5" fmla="*/ 1741118 w 4122062"/>
              <a:gd name="connsiteY5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062" h="6312709">
                <a:moveTo>
                  <a:pt x="1741118" y="0"/>
                </a:moveTo>
                <a:lnTo>
                  <a:pt x="4122062" y="0"/>
                </a:lnTo>
                <a:lnTo>
                  <a:pt x="4122062" y="6312709"/>
                </a:lnTo>
                <a:lnTo>
                  <a:pt x="0" y="6312709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75130" y="1791156"/>
            <a:ext cx="4705279" cy="681216"/>
          </a:xfrm>
        </p:spPr>
        <p:txBody>
          <a:bodyPr rIns="0" anchor="ctr"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7346951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Footer Text Here</a:t>
            </a:r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4" name="Content Placeholder 9">
            <a:extLst>
              <a:ext uri="{FF2B5EF4-FFF2-40B4-BE49-F238E27FC236}">
                <a16:creationId xmlns:a16="http://schemas.microsoft.com/office/drawing/2014/main" id="{2F70DBC6-BF31-489A-862C-D41F8FDC4C1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75130" y="2664215"/>
            <a:ext cx="4705279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Content Placeholder 9">
            <a:extLst>
              <a:ext uri="{FF2B5EF4-FFF2-40B4-BE49-F238E27FC236}">
                <a16:creationId xmlns:a16="http://schemas.microsoft.com/office/drawing/2014/main" id="{C8183676-14B6-4AC1-B1F9-B1EC79286F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475130" y="3537274"/>
            <a:ext cx="4705279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5" name="Content Placeholder 9">
            <a:extLst>
              <a:ext uri="{FF2B5EF4-FFF2-40B4-BE49-F238E27FC236}">
                <a16:creationId xmlns:a16="http://schemas.microsoft.com/office/drawing/2014/main" id="{5A280FB0-3BC7-4632-9972-DEC3A7C4D63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1475130" y="4410333"/>
            <a:ext cx="4705279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Content Placeholder 9">
            <a:extLst>
              <a:ext uri="{FF2B5EF4-FFF2-40B4-BE49-F238E27FC236}">
                <a16:creationId xmlns:a16="http://schemas.microsoft.com/office/drawing/2014/main" id="{0885F8E9-DD12-4288-BA7A-563C5999650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1475130" y="5283391"/>
            <a:ext cx="4705279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8EE81D-5C1F-4544-AFC5-9819C0132E29}"/>
              </a:ext>
            </a:extLst>
          </p:cNvPr>
          <p:cNvSpPr>
            <a:spLocks noGrp="1"/>
          </p:cNvSpPr>
          <p:nvPr>
            <p:ph type="dt" sz="half" idx="36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51" name="Content Placeholder 58">
            <a:extLst>
              <a:ext uri="{FF2B5EF4-FFF2-40B4-BE49-F238E27FC236}">
                <a16:creationId xmlns:a16="http://schemas.microsoft.com/office/drawing/2014/main" id="{8DCD8B0B-A542-4D39-9B65-9B9289133302}"/>
              </a:ext>
            </a:extLst>
          </p:cNvPr>
          <p:cNvSpPr>
            <a:spLocks noGrp="1"/>
          </p:cNvSpPr>
          <p:nvPr>
            <p:ph sz="quarter" idx="115" hasCustomPrompt="1"/>
          </p:nvPr>
        </p:nvSpPr>
        <p:spPr>
          <a:xfrm>
            <a:off x="613883" y="1862196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53" name="Content Placeholder 58">
            <a:extLst>
              <a:ext uri="{FF2B5EF4-FFF2-40B4-BE49-F238E27FC236}">
                <a16:creationId xmlns:a16="http://schemas.microsoft.com/office/drawing/2014/main" id="{512C1E70-C643-4549-9F01-5160E134FE23}"/>
              </a:ext>
            </a:extLst>
          </p:cNvPr>
          <p:cNvSpPr>
            <a:spLocks noGrp="1"/>
          </p:cNvSpPr>
          <p:nvPr>
            <p:ph sz="quarter" idx="116" hasCustomPrompt="1"/>
          </p:nvPr>
        </p:nvSpPr>
        <p:spPr>
          <a:xfrm>
            <a:off x="613883" y="2735254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54" name="Content Placeholder 58">
            <a:extLst>
              <a:ext uri="{FF2B5EF4-FFF2-40B4-BE49-F238E27FC236}">
                <a16:creationId xmlns:a16="http://schemas.microsoft.com/office/drawing/2014/main" id="{4BFDE7C5-7181-4E22-A73C-4DD74FFC9C0C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613883" y="3608312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56" name="Content Placeholder 58">
            <a:extLst>
              <a:ext uri="{FF2B5EF4-FFF2-40B4-BE49-F238E27FC236}">
                <a16:creationId xmlns:a16="http://schemas.microsoft.com/office/drawing/2014/main" id="{C94103A9-67FD-4059-8A3E-81D2D268C102}"/>
              </a:ext>
            </a:extLst>
          </p:cNvPr>
          <p:cNvSpPr>
            <a:spLocks noGrp="1"/>
          </p:cNvSpPr>
          <p:nvPr>
            <p:ph sz="quarter" idx="118" hasCustomPrompt="1"/>
          </p:nvPr>
        </p:nvSpPr>
        <p:spPr>
          <a:xfrm>
            <a:off x="613883" y="4481370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57" name="Content Placeholder 58">
            <a:extLst>
              <a:ext uri="{FF2B5EF4-FFF2-40B4-BE49-F238E27FC236}">
                <a16:creationId xmlns:a16="http://schemas.microsoft.com/office/drawing/2014/main" id="{81BB60C7-20BC-4ED1-B7D1-7AB86DD92CF0}"/>
              </a:ext>
            </a:extLst>
          </p:cNvPr>
          <p:cNvSpPr>
            <a:spLocks noGrp="1"/>
          </p:cNvSpPr>
          <p:nvPr>
            <p:ph sz="quarter" idx="119" hasCustomPrompt="1"/>
          </p:nvPr>
        </p:nvSpPr>
        <p:spPr>
          <a:xfrm>
            <a:off x="613883" y="5354430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2163A4D-4CD2-4F03-AEA2-815A7506337B}"/>
              </a:ext>
            </a:extLst>
          </p:cNvPr>
          <p:cNvSpPr>
            <a:spLocks noGrp="1"/>
          </p:cNvSpPr>
          <p:nvPr>
            <p:ph type="body" sz="quarter" idx="120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4856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ey Poi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3D42134F-87A2-4935-8A69-91F694C8E3A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6213" y="3146114"/>
            <a:ext cx="681214" cy="681215"/>
          </a:xfrm>
          <a:custGeom>
            <a:avLst/>
            <a:gdLst>
              <a:gd name="connsiteX0" fmla="*/ 0 w 681214"/>
              <a:gd name="connsiteY0" fmla="*/ 0 h 681215"/>
              <a:gd name="connsiteX1" fmla="*/ 681214 w 681214"/>
              <a:gd name="connsiteY1" fmla="*/ 0 h 681215"/>
              <a:gd name="connsiteX2" fmla="*/ 681214 w 681214"/>
              <a:gd name="connsiteY2" fmla="*/ 681215 h 681215"/>
              <a:gd name="connsiteX3" fmla="*/ 0 w 681214"/>
              <a:gd name="connsiteY3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214" h="681215"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A0C2AF3B-63FD-42AB-BA92-2A18B8AD5A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6213" y="4501071"/>
            <a:ext cx="681214" cy="681215"/>
          </a:xfrm>
          <a:custGeom>
            <a:avLst/>
            <a:gdLst>
              <a:gd name="connsiteX0" fmla="*/ 0 w 681214"/>
              <a:gd name="connsiteY0" fmla="*/ 0 h 681215"/>
              <a:gd name="connsiteX1" fmla="*/ 681214 w 681214"/>
              <a:gd name="connsiteY1" fmla="*/ 0 h 681215"/>
              <a:gd name="connsiteX2" fmla="*/ 681214 w 681214"/>
              <a:gd name="connsiteY2" fmla="*/ 681215 h 681215"/>
              <a:gd name="connsiteX3" fmla="*/ 0 w 681214"/>
              <a:gd name="connsiteY3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214" h="681215"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C867C657-F9B0-4721-8F19-672C52B204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6213" y="1791157"/>
            <a:ext cx="681214" cy="681215"/>
          </a:xfrm>
          <a:custGeom>
            <a:avLst/>
            <a:gdLst>
              <a:gd name="connsiteX0" fmla="*/ 0 w 681214"/>
              <a:gd name="connsiteY0" fmla="*/ 0 h 681215"/>
              <a:gd name="connsiteX1" fmla="*/ 681214 w 681214"/>
              <a:gd name="connsiteY1" fmla="*/ 0 h 681215"/>
              <a:gd name="connsiteX2" fmla="*/ 681214 w 681214"/>
              <a:gd name="connsiteY2" fmla="*/ 681215 h 681215"/>
              <a:gd name="connsiteX3" fmla="*/ 0 w 681214"/>
              <a:gd name="connsiteY3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214" h="681215"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4437565-95EF-41EC-B3BF-2EF1B18137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69938" y="545291"/>
            <a:ext cx="4122062" cy="6312709"/>
          </a:xfrm>
          <a:custGeom>
            <a:avLst/>
            <a:gdLst>
              <a:gd name="connsiteX0" fmla="*/ 1741118 w 4122062"/>
              <a:gd name="connsiteY0" fmla="*/ 0 h 6312709"/>
              <a:gd name="connsiteX1" fmla="*/ 4122062 w 4122062"/>
              <a:gd name="connsiteY1" fmla="*/ 0 h 6312709"/>
              <a:gd name="connsiteX2" fmla="*/ 4122062 w 4122062"/>
              <a:gd name="connsiteY2" fmla="*/ 6312709 h 6312709"/>
              <a:gd name="connsiteX3" fmla="*/ 0 w 4122062"/>
              <a:gd name="connsiteY3" fmla="*/ 6312709 h 6312709"/>
              <a:gd name="connsiteX4" fmla="*/ 0 w 4122062"/>
              <a:gd name="connsiteY4" fmla="*/ 1741118 h 6312709"/>
              <a:gd name="connsiteX5" fmla="*/ 1741118 w 4122062"/>
              <a:gd name="connsiteY5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062" h="6312709">
                <a:moveTo>
                  <a:pt x="1741118" y="0"/>
                </a:moveTo>
                <a:lnTo>
                  <a:pt x="4122062" y="0"/>
                </a:lnTo>
                <a:lnTo>
                  <a:pt x="4122062" y="6312709"/>
                </a:lnTo>
                <a:lnTo>
                  <a:pt x="0" y="6312709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25EACB8-115F-487B-B678-CE9C9FC3D2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69938" y="545291"/>
            <a:ext cx="4122062" cy="6312709"/>
          </a:xfrm>
          <a:custGeom>
            <a:avLst/>
            <a:gdLst>
              <a:gd name="connsiteX0" fmla="*/ 1741118 w 4122062"/>
              <a:gd name="connsiteY0" fmla="*/ 0 h 6312709"/>
              <a:gd name="connsiteX1" fmla="*/ 4122062 w 4122062"/>
              <a:gd name="connsiteY1" fmla="*/ 0 h 6312709"/>
              <a:gd name="connsiteX2" fmla="*/ 4122062 w 4122062"/>
              <a:gd name="connsiteY2" fmla="*/ 6312709 h 6312709"/>
              <a:gd name="connsiteX3" fmla="*/ 0 w 4122062"/>
              <a:gd name="connsiteY3" fmla="*/ 6312709 h 6312709"/>
              <a:gd name="connsiteX4" fmla="*/ 0 w 4122062"/>
              <a:gd name="connsiteY4" fmla="*/ 1741118 h 6312709"/>
              <a:gd name="connsiteX5" fmla="*/ 1741118 w 4122062"/>
              <a:gd name="connsiteY5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062" h="6312709">
                <a:moveTo>
                  <a:pt x="1741118" y="0"/>
                </a:moveTo>
                <a:lnTo>
                  <a:pt x="4122062" y="0"/>
                </a:lnTo>
                <a:lnTo>
                  <a:pt x="4122062" y="6312709"/>
                </a:lnTo>
                <a:lnTo>
                  <a:pt x="0" y="6312709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75131" y="1791156"/>
            <a:ext cx="2350110" cy="681216"/>
          </a:xfrm>
        </p:spPr>
        <p:txBody>
          <a:bodyPr rIns="0" anchor="ctr"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7346951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Footer Text Here</a:t>
            </a:r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4" name="Content Placeholder 9">
            <a:extLst>
              <a:ext uri="{FF2B5EF4-FFF2-40B4-BE49-F238E27FC236}">
                <a16:creationId xmlns:a16="http://schemas.microsoft.com/office/drawing/2014/main" id="{2F70DBC6-BF31-489A-862C-D41F8FDC4C1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75131" y="3146114"/>
            <a:ext cx="2350110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Content Placeholder 9">
            <a:extLst>
              <a:ext uri="{FF2B5EF4-FFF2-40B4-BE49-F238E27FC236}">
                <a16:creationId xmlns:a16="http://schemas.microsoft.com/office/drawing/2014/main" id="{C8183676-14B6-4AC1-B1F9-B1EC79286F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475131" y="4501071"/>
            <a:ext cx="2350110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524E728E-761F-4B79-B20D-D2A07DF9024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17453" y="3146114"/>
            <a:ext cx="681214" cy="681215"/>
          </a:xfrm>
          <a:custGeom>
            <a:avLst/>
            <a:gdLst>
              <a:gd name="connsiteX0" fmla="*/ 0 w 681214"/>
              <a:gd name="connsiteY0" fmla="*/ 0 h 681215"/>
              <a:gd name="connsiteX1" fmla="*/ 681214 w 681214"/>
              <a:gd name="connsiteY1" fmla="*/ 0 h 681215"/>
              <a:gd name="connsiteX2" fmla="*/ 681214 w 681214"/>
              <a:gd name="connsiteY2" fmla="*/ 681215 h 681215"/>
              <a:gd name="connsiteX3" fmla="*/ 0 w 681214"/>
              <a:gd name="connsiteY3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214" h="681215"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0" name="Picture Placeholder 47">
            <a:extLst>
              <a:ext uri="{FF2B5EF4-FFF2-40B4-BE49-F238E27FC236}">
                <a16:creationId xmlns:a16="http://schemas.microsoft.com/office/drawing/2014/main" id="{7C71B3DE-7BE2-41D4-934B-7C9F1B50582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117453" y="4501071"/>
            <a:ext cx="681214" cy="681215"/>
          </a:xfrm>
          <a:custGeom>
            <a:avLst/>
            <a:gdLst>
              <a:gd name="connsiteX0" fmla="*/ 0 w 681214"/>
              <a:gd name="connsiteY0" fmla="*/ 0 h 681215"/>
              <a:gd name="connsiteX1" fmla="*/ 681214 w 681214"/>
              <a:gd name="connsiteY1" fmla="*/ 0 h 681215"/>
              <a:gd name="connsiteX2" fmla="*/ 681214 w 681214"/>
              <a:gd name="connsiteY2" fmla="*/ 681215 h 681215"/>
              <a:gd name="connsiteX3" fmla="*/ 0 w 681214"/>
              <a:gd name="connsiteY3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214" h="681215"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1" name="Picture Placeholder 45">
            <a:extLst>
              <a:ext uri="{FF2B5EF4-FFF2-40B4-BE49-F238E27FC236}">
                <a16:creationId xmlns:a16="http://schemas.microsoft.com/office/drawing/2014/main" id="{220E4873-9DBC-4B5D-9832-0DFC83F89E4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117453" y="1791157"/>
            <a:ext cx="681214" cy="681215"/>
          </a:xfrm>
          <a:custGeom>
            <a:avLst/>
            <a:gdLst>
              <a:gd name="connsiteX0" fmla="*/ 0 w 681214"/>
              <a:gd name="connsiteY0" fmla="*/ 0 h 681215"/>
              <a:gd name="connsiteX1" fmla="*/ 681214 w 681214"/>
              <a:gd name="connsiteY1" fmla="*/ 0 h 681215"/>
              <a:gd name="connsiteX2" fmla="*/ 681214 w 681214"/>
              <a:gd name="connsiteY2" fmla="*/ 681215 h 681215"/>
              <a:gd name="connsiteX3" fmla="*/ 0 w 681214"/>
              <a:gd name="connsiteY3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214" h="681215"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52" name="Content Placeholder 9">
            <a:extLst>
              <a:ext uri="{FF2B5EF4-FFF2-40B4-BE49-F238E27FC236}">
                <a16:creationId xmlns:a16="http://schemas.microsoft.com/office/drawing/2014/main" id="{B4998C33-0718-44D6-B308-326C05DF3B2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046371" y="1791156"/>
            <a:ext cx="2350110" cy="681216"/>
          </a:xfrm>
        </p:spPr>
        <p:txBody>
          <a:bodyPr rIns="0" anchor="ctr"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6" name="Content Placeholder 9">
            <a:extLst>
              <a:ext uri="{FF2B5EF4-FFF2-40B4-BE49-F238E27FC236}">
                <a16:creationId xmlns:a16="http://schemas.microsoft.com/office/drawing/2014/main" id="{B89844D2-8457-4824-AA54-449DAC508486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046371" y="3146114"/>
            <a:ext cx="2350110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7" name="Content Placeholder 9">
            <a:extLst>
              <a:ext uri="{FF2B5EF4-FFF2-40B4-BE49-F238E27FC236}">
                <a16:creationId xmlns:a16="http://schemas.microsoft.com/office/drawing/2014/main" id="{5DEC895C-E1D8-4284-8691-5AED9CD63FA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046371" y="4501071"/>
            <a:ext cx="2350110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E6B4C3-36F9-40FB-BA94-182991408954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78" name="Content Placeholder 58">
            <a:extLst>
              <a:ext uri="{FF2B5EF4-FFF2-40B4-BE49-F238E27FC236}">
                <a16:creationId xmlns:a16="http://schemas.microsoft.com/office/drawing/2014/main" id="{344B59DD-085A-4CC6-B0DD-82D5D77628BB}"/>
              </a:ext>
            </a:extLst>
          </p:cNvPr>
          <p:cNvSpPr>
            <a:spLocks noGrp="1"/>
          </p:cNvSpPr>
          <p:nvPr>
            <p:ph sz="quarter" idx="115" hasCustomPrompt="1"/>
          </p:nvPr>
        </p:nvSpPr>
        <p:spPr>
          <a:xfrm>
            <a:off x="613883" y="1862196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79" name="Content Placeholder 58">
            <a:extLst>
              <a:ext uri="{FF2B5EF4-FFF2-40B4-BE49-F238E27FC236}">
                <a16:creationId xmlns:a16="http://schemas.microsoft.com/office/drawing/2014/main" id="{E91D0A16-CD64-4422-9CD2-D5591348A825}"/>
              </a:ext>
            </a:extLst>
          </p:cNvPr>
          <p:cNvSpPr>
            <a:spLocks noGrp="1"/>
          </p:cNvSpPr>
          <p:nvPr>
            <p:ph sz="quarter" idx="116" hasCustomPrompt="1"/>
          </p:nvPr>
        </p:nvSpPr>
        <p:spPr>
          <a:xfrm>
            <a:off x="614861" y="3218121"/>
            <a:ext cx="543918" cy="537202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80" name="Content Placeholder 58">
            <a:extLst>
              <a:ext uri="{FF2B5EF4-FFF2-40B4-BE49-F238E27FC236}">
                <a16:creationId xmlns:a16="http://schemas.microsoft.com/office/drawing/2014/main" id="{86549F46-D8FD-43D9-A427-6E99404BBCA6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614861" y="4573078"/>
            <a:ext cx="543918" cy="537202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81" name="Content Placeholder 58">
            <a:extLst>
              <a:ext uri="{FF2B5EF4-FFF2-40B4-BE49-F238E27FC236}">
                <a16:creationId xmlns:a16="http://schemas.microsoft.com/office/drawing/2014/main" id="{4680243A-AFEC-4D53-BF8B-4BDAE5BBE8D7}"/>
              </a:ext>
            </a:extLst>
          </p:cNvPr>
          <p:cNvSpPr>
            <a:spLocks noGrp="1"/>
          </p:cNvSpPr>
          <p:nvPr>
            <p:ph sz="quarter" idx="118" hasCustomPrompt="1"/>
          </p:nvPr>
        </p:nvSpPr>
        <p:spPr>
          <a:xfrm>
            <a:off x="4185123" y="1862196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82" name="Content Placeholder 58">
            <a:extLst>
              <a:ext uri="{FF2B5EF4-FFF2-40B4-BE49-F238E27FC236}">
                <a16:creationId xmlns:a16="http://schemas.microsoft.com/office/drawing/2014/main" id="{A1639322-3148-4F9E-8A15-629C610E24C2}"/>
              </a:ext>
            </a:extLst>
          </p:cNvPr>
          <p:cNvSpPr>
            <a:spLocks noGrp="1"/>
          </p:cNvSpPr>
          <p:nvPr>
            <p:ph sz="quarter" idx="119" hasCustomPrompt="1"/>
          </p:nvPr>
        </p:nvSpPr>
        <p:spPr>
          <a:xfrm>
            <a:off x="4186101" y="3218121"/>
            <a:ext cx="543918" cy="537202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83" name="Content Placeholder 58">
            <a:extLst>
              <a:ext uri="{FF2B5EF4-FFF2-40B4-BE49-F238E27FC236}">
                <a16:creationId xmlns:a16="http://schemas.microsoft.com/office/drawing/2014/main" id="{4E353BEE-C094-4808-8465-0C50F1422107}"/>
              </a:ext>
            </a:extLst>
          </p:cNvPr>
          <p:cNvSpPr>
            <a:spLocks noGrp="1"/>
          </p:cNvSpPr>
          <p:nvPr>
            <p:ph sz="quarter" idx="120" hasCustomPrompt="1"/>
          </p:nvPr>
        </p:nvSpPr>
        <p:spPr>
          <a:xfrm>
            <a:off x="4186101" y="4573078"/>
            <a:ext cx="543918" cy="537202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4BBD2A8-050D-4746-8DBF-E8A14EEA7796}"/>
              </a:ext>
            </a:extLst>
          </p:cNvPr>
          <p:cNvSpPr>
            <a:spLocks noGrp="1"/>
          </p:cNvSpPr>
          <p:nvPr>
            <p:ph type="body" sz="quarter" idx="121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8491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Key Points with Image_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83">
            <a:extLst>
              <a:ext uri="{FF2B5EF4-FFF2-40B4-BE49-F238E27FC236}">
                <a16:creationId xmlns:a16="http://schemas.microsoft.com/office/drawing/2014/main" id="{3867F4BE-A51D-4D9F-9F73-188458B22C7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800883" y="4501072"/>
            <a:ext cx="2733280" cy="681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5" name="Picture Placeholder 84">
            <a:extLst>
              <a:ext uri="{FF2B5EF4-FFF2-40B4-BE49-F238E27FC236}">
                <a16:creationId xmlns:a16="http://schemas.microsoft.com/office/drawing/2014/main" id="{3AD477CE-FE04-4128-9A60-727A380C2B2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800883" y="3146115"/>
            <a:ext cx="2733280" cy="681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A0EE1A48-B37D-4742-8858-A73640FC762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800883" y="1791157"/>
            <a:ext cx="2733280" cy="681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231745A4-9D22-48C5-AA0B-4963392983C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117453" y="3146115"/>
            <a:ext cx="826082" cy="68121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0A39695F-005D-4E6A-8690-D000C4B014A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117453" y="4501072"/>
            <a:ext cx="826083" cy="681215"/>
          </a:xfrm>
          <a:custGeom>
            <a:avLst/>
            <a:gdLst>
              <a:gd name="connsiteX0" fmla="*/ 681216 w 826083"/>
              <a:gd name="connsiteY0" fmla="*/ 195817 h 681215"/>
              <a:gd name="connsiteX1" fmla="*/ 826083 w 826083"/>
              <a:gd name="connsiteY1" fmla="*/ 340688 h 681215"/>
              <a:gd name="connsiteX2" fmla="*/ 681216 w 826083"/>
              <a:gd name="connsiteY2" fmla="*/ 485556 h 681215"/>
              <a:gd name="connsiteX3" fmla="*/ 0 w 826083"/>
              <a:gd name="connsiteY3" fmla="*/ 0 h 681215"/>
              <a:gd name="connsiteX4" fmla="*/ 681214 w 826083"/>
              <a:gd name="connsiteY4" fmla="*/ 0 h 681215"/>
              <a:gd name="connsiteX5" fmla="*/ 681214 w 826083"/>
              <a:gd name="connsiteY5" fmla="*/ 681215 h 681215"/>
              <a:gd name="connsiteX6" fmla="*/ 0 w 826083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3" h="681215">
                <a:moveTo>
                  <a:pt x="681216" y="195817"/>
                </a:moveTo>
                <a:lnTo>
                  <a:pt x="826083" y="340688"/>
                </a:lnTo>
                <a:lnTo>
                  <a:pt x="681216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EA771385-D34D-4801-8652-37A8F67DE7D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117453" y="1791157"/>
            <a:ext cx="826082" cy="68121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78" name="Picture Placeholder 77">
            <a:extLst>
              <a:ext uri="{FF2B5EF4-FFF2-40B4-BE49-F238E27FC236}">
                <a16:creationId xmlns:a16="http://schemas.microsoft.com/office/drawing/2014/main" id="{786E5085-68D0-4118-85AC-D8CD03CA688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227427" y="4501072"/>
            <a:ext cx="2733280" cy="681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79" name="Picture Placeholder 78">
            <a:extLst>
              <a:ext uri="{FF2B5EF4-FFF2-40B4-BE49-F238E27FC236}">
                <a16:creationId xmlns:a16="http://schemas.microsoft.com/office/drawing/2014/main" id="{CA56041A-C12B-4E90-A66E-2816C3413ED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227427" y="3146115"/>
            <a:ext cx="2733280" cy="681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0" name="Picture Placeholder 79">
            <a:extLst>
              <a:ext uri="{FF2B5EF4-FFF2-40B4-BE49-F238E27FC236}">
                <a16:creationId xmlns:a16="http://schemas.microsoft.com/office/drawing/2014/main" id="{3BE38EC7-CCA2-4B36-A0B1-56C415929836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227427" y="1791157"/>
            <a:ext cx="2733280" cy="681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1" name="Picture Placeholder 80">
            <a:extLst>
              <a:ext uri="{FF2B5EF4-FFF2-40B4-BE49-F238E27FC236}">
                <a16:creationId xmlns:a16="http://schemas.microsoft.com/office/drawing/2014/main" id="{938E2FBD-915C-494B-9FA5-818FD7543C6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6213" y="3146115"/>
            <a:ext cx="826082" cy="68121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2" name="Picture Placeholder 81">
            <a:extLst>
              <a:ext uri="{FF2B5EF4-FFF2-40B4-BE49-F238E27FC236}">
                <a16:creationId xmlns:a16="http://schemas.microsoft.com/office/drawing/2014/main" id="{0B6E4FB8-6181-45BB-AB7F-E401AF6AA3B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6213" y="4501072"/>
            <a:ext cx="826083" cy="681215"/>
          </a:xfrm>
          <a:custGeom>
            <a:avLst/>
            <a:gdLst>
              <a:gd name="connsiteX0" fmla="*/ 681216 w 826083"/>
              <a:gd name="connsiteY0" fmla="*/ 195817 h 681215"/>
              <a:gd name="connsiteX1" fmla="*/ 826083 w 826083"/>
              <a:gd name="connsiteY1" fmla="*/ 340688 h 681215"/>
              <a:gd name="connsiteX2" fmla="*/ 681216 w 826083"/>
              <a:gd name="connsiteY2" fmla="*/ 485556 h 681215"/>
              <a:gd name="connsiteX3" fmla="*/ 0 w 826083"/>
              <a:gd name="connsiteY3" fmla="*/ 0 h 681215"/>
              <a:gd name="connsiteX4" fmla="*/ 681214 w 826083"/>
              <a:gd name="connsiteY4" fmla="*/ 0 h 681215"/>
              <a:gd name="connsiteX5" fmla="*/ 681214 w 826083"/>
              <a:gd name="connsiteY5" fmla="*/ 681215 h 681215"/>
              <a:gd name="connsiteX6" fmla="*/ 0 w 826083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3" h="681215">
                <a:moveTo>
                  <a:pt x="681216" y="195817"/>
                </a:moveTo>
                <a:lnTo>
                  <a:pt x="826083" y="340688"/>
                </a:lnTo>
                <a:lnTo>
                  <a:pt x="681216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3" name="Picture Placeholder 82">
            <a:extLst>
              <a:ext uri="{FF2B5EF4-FFF2-40B4-BE49-F238E27FC236}">
                <a16:creationId xmlns:a16="http://schemas.microsoft.com/office/drawing/2014/main" id="{8C39B749-AEAF-4569-ADB3-CDDB7062964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46213" y="1791157"/>
            <a:ext cx="826082" cy="68121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4437565-95EF-41EC-B3BF-2EF1B18137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69938" y="545291"/>
            <a:ext cx="4122062" cy="6312709"/>
          </a:xfrm>
          <a:custGeom>
            <a:avLst/>
            <a:gdLst>
              <a:gd name="connsiteX0" fmla="*/ 1741118 w 4122062"/>
              <a:gd name="connsiteY0" fmla="*/ 0 h 6312709"/>
              <a:gd name="connsiteX1" fmla="*/ 4122062 w 4122062"/>
              <a:gd name="connsiteY1" fmla="*/ 0 h 6312709"/>
              <a:gd name="connsiteX2" fmla="*/ 4122062 w 4122062"/>
              <a:gd name="connsiteY2" fmla="*/ 6312709 h 6312709"/>
              <a:gd name="connsiteX3" fmla="*/ 0 w 4122062"/>
              <a:gd name="connsiteY3" fmla="*/ 6312709 h 6312709"/>
              <a:gd name="connsiteX4" fmla="*/ 0 w 4122062"/>
              <a:gd name="connsiteY4" fmla="*/ 1741118 h 6312709"/>
              <a:gd name="connsiteX5" fmla="*/ 1741118 w 4122062"/>
              <a:gd name="connsiteY5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062" h="6312709">
                <a:moveTo>
                  <a:pt x="1741118" y="0"/>
                </a:moveTo>
                <a:lnTo>
                  <a:pt x="4122062" y="0"/>
                </a:lnTo>
                <a:lnTo>
                  <a:pt x="4122062" y="6312709"/>
                </a:lnTo>
                <a:lnTo>
                  <a:pt x="0" y="6312709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25EACB8-115F-487B-B678-CE9C9FC3D2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69938" y="545291"/>
            <a:ext cx="4122062" cy="6312709"/>
          </a:xfrm>
          <a:custGeom>
            <a:avLst/>
            <a:gdLst>
              <a:gd name="connsiteX0" fmla="*/ 1741118 w 4122062"/>
              <a:gd name="connsiteY0" fmla="*/ 0 h 6312709"/>
              <a:gd name="connsiteX1" fmla="*/ 4122062 w 4122062"/>
              <a:gd name="connsiteY1" fmla="*/ 0 h 6312709"/>
              <a:gd name="connsiteX2" fmla="*/ 4122062 w 4122062"/>
              <a:gd name="connsiteY2" fmla="*/ 6312709 h 6312709"/>
              <a:gd name="connsiteX3" fmla="*/ 0 w 4122062"/>
              <a:gd name="connsiteY3" fmla="*/ 6312709 h 6312709"/>
              <a:gd name="connsiteX4" fmla="*/ 0 w 4122062"/>
              <a:gd name="connsiteY4" fmla="*/ 1741118 h 6312709"/>
              <a:gd name="connsiteX5" fmla="*/ 1741118 w 4122062"/>
              <a:gd name="connsiteY5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062" h="6312709">
                <a:moveTo>
                  <a:pt x="1741118" y="0"/>
                </a:moveTo>
                <a:lnTo>
                  <a:pt x="4122062" y="0"/>
                </a:lnTo>
                <a:lnTo>
                  <a:pt x="4122062" y="6312709"/>
                </a:lnTo>
                <a:lnTo>
                  <a:pt x="0" y="6312709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75131" y="1791156"/>
            <a:ext cx="2350110" cy="681216"/>
          </a:xfrm>
        </p:spPr>
        <p:txBody>
          <a:bodyPr rIns="0" anchor="ctr"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7346951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Footer Text Here</a:t>
            </a:r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4" name="Content Placeholder 9">
            <a:extLst>
              <a:ext uri="{FF2B5EF4-FFF2-40B4-BE49-F238E27FC236}">
                <a16:creationId xmlns:a16="http://schemas.microsoft.com/office/drawing/2014/main" id="{2F70DBC6-BF31-489A-862C-D41F8FDC4C1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475131" y="3146114"/>
            <a:ext cx="2350110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Content Placeholder 9">
            <a:extLst>
              <a:ext uri="{FF2B5EF4-FFF2-40B4-BE49-F238E27FC236}">
                <a16:creationId xmlns:a16="http://schemas.microsoft.com/office/drawing/2014/main" id="{C8183676-14B6-4AC1-B1F9-B1EC79286F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475131" y="4501071"/>
            <a:ext cx="2350110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Content Placeholder 9">
            <a:extLst>
              <a:ext uri="{FF2B5EF4-FFF2-40B4-BE49-F238E27FC236}">
                <a16:creationId xmlns:a16="http://schemas.microsoft.com/office/drawing/2014/main" id="{B4998C33-0718-44D6-B308-326C05DF3B2D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5046371" y="1791156"/>
            <a:ext cx="2350110" cy="681216"/>
          </a:xfrm>
        </p:spPr>
        <p:txBody>
          <a:bodyPr rIns="0" anchor="ctr"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6" name="Content Placeholder 9">
            <a:extLst>
              <a:ext uri="{FF2B5EF4-FFF2-40B4-BE49-F238E27FC236}">
                <a16:creationId xmlns:a16="http://schemas.microsoft.com/office/drawing/2014/main" id="{B89844D2-8457-4824-AA54-449DAC508486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5046371" y="3146114"/>
            <a:ext cx="2350110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7" name="Content Placeholder 9">
            <a:extLst>
              <a:ext uri="{FF2B5EF4-FFF2-40B4-BE49-F238E27FC236}">
                <a16:creationId xmlns:a16="http://schemas.microsoft.com/office/drawing/2014/main" id="{5DEC895C-E1D8-4284-8691-5AED9CD63FA6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046371" y="4501071"/>
            <a:ext cx="2350110" cy="681216"/>
          </a:xfrm>
        </p:spPr>
        <p:txBody>
          <a:bodyPr rIns="0" anchor="ctr"/>
          <a:lstStyle>
            <a:lvl1pPr>
              <a:spcBef>
                <a:spcPts val="0"/>
              </a:spcBef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ECF5EB-09AC-4F71-8CB7-E6914F4603EA}"/>
              </a:ext>
            </a:extLst>
          </p:cNvPr>
          <p:cNvSpPr>
            <a:spLocks noGrp="1"/>
          </p:cNvSpPr>
          <p:nvPr>
            <p:ph type="dt" sz="half" idx="40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90" name="Content Placeholder 58">
            <a:extLst>
              <a:ext uri="{FF2B5EF4-FFF2-40B4-BE49-F238E27FC236}">
                <a16:creationId xmlns:a16="http://schemas.microsoft.com/office/drawing/2014/main" id="{A0ECF0DD-8B77-42D5-AF2B-625904047464}"/>
              </a:ext>
            </a:extLst>
          </p:cNvPr>
          <p:cNvSpPr>
            <a:spLocks noGrp="1"/>
          </p:cNvSpPr>
          <p:nvPr>
            <p:ph sz="quarter" idx="115" hasCustomPrompt="1"/>
          </p:nvPr>
        </p:nvSpPr>
        <p:spPr>
          <a:xfrm>
            <a:off x="601789" y="1862196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91" name="Content Placeholder 58">
            <a:extLst>
              <a:ext uri="{FF2B5EF4-FFF2-40B4-BE49-F238E27FC236}">
                <a16:creationId xmlns:a16="http://schemas.microsoft.com/office/drawing/2014/main" id="{CCFE9CEB-B2B3-4D47-BD6C-FD0A39A6E05D}"/>
              </a:ext>
            </a:extLst>
          </p:cNvPr>
          <p:cNvSpPr>
            <a:spLocks noGrp="1"/>
          </p:cNvSpPr>
          <p:nvPr>
            <p:ph sz="quarter" idx="116" hasCustomPrompt="1"/>
          </p:nvPr>
        </p:nvSpPr>
        <p:spPr>
          <a:xfrm>
            <a:off x="602768" y="3218121"/>
            <a:ext cx="543918" cy="537202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92" name="Content Placeholder 58">
            <a:extLst>
              <a:ext uri="{FF2B5EF4-FFF2-40B4-BE49-F238E27FC236}">
                <a16:creationId xmlns:a16="http://schemas.microsoft.com/office/drawing/2014/main" id="{E60144B5-A127-489B-8CBD-9B28AF61044C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602768" y="4573078"/>
            <a:ext cx="543918" cy="537202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93" name="Content Placeholder 58">
            <a:extLst>
              <a:ext uri="{FF2B5EF4-FFF2-40B4-BE49-F238E27FC236}">
                <a16:creationId xmlns:a16="http://schemas.microsoft.com/office/drawing/2014/main" id="{7EE21774-436B-4782-B431-74F89DD70071}"/>
              </a:ext>
            </a:extLst>
          </p:cNvPr>
          <p:cNvSpPr>
            <a:spLocks noGrp="1"/>
          </p:cNvSpPr>
          <p:nvPr>
            <p:ph sz="quarter" idx="118" hasCustomPrompt="1"/>
          </p:nvPr>
        </p:nvSpPr>
        <p:spPr>
          <a:xfrm>
            <a:off x="4183189" y="1862196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94" name="Content Placeholder 58">
            <a:extLst>
              <a:ext uri="{FF2B5EF4-FFF2-40B4-BE49-F238E27FC236}">
                <a16:creationId xmlns:a16="http://schemas.microsoft.com/office/drawing/2014/main" id="{A6881082-74F2-44A8-8E00-64F7CE7ADE2D}"/>
              </a:ext>
            </a:extLst>
          </p:cNvPr>
          <p:cNvSpPr>
            <a:spLocks noGrp="1"/>
          </p:cNvSpPr>
          <p:nvPr>
            <p:ph sz="quarter" idx="119" hasCustomPrompt="1"/>
          </p:nvPr>
        </p:nvSpPr>
        <p:spPr>
          <a:xfrm>
            <a:off x="4184168" y="3218121"/>
            <a:ext cx="543918" cy="537202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95" name="Content Placeholder 58">
            <a:extLst>
              <a:ext uri="{FF2B5EF4-FFF2-40B4-BE49-F238E27FC236}">
                <a16:creationId xmlns:a16="http://schemas.microsoft.com/office/drawing/2014/main" id="{3496A1C9-4245-4BBB-B516-001BFF3F537E}"/>
              </a:ext>
            </a:extLst>
          </p:cNvPr>
          <p:cNvSpPr>
            <a:spLocks noGrp="1"/>
          </p:cNvSpPr>
          <p:nvPr>
            <p:ph sz="quarter" idx="120" hasCustomPrompt="1"/>
          </p:nvPr>
        </p:nvSpPr>
        <p:spPr>
          <a:xfrm>
            <a:off x="4184168" y="4573078"/>
            <a:ext cx="543918" cy="537202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8B173F18-A14B-4A0E-B27C-66F87AE8511A}"/>
              </a:ext>
            </a:extLst>
          </p:cNvPr>
          <p:cNvSpPr>
            <a:spLocks noGrp="1"/>
          </p:cNvSpPr>
          <p:nvPr>
            <p:ph type="body" sz="quarter" idx="121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0698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icture Placeholder 113">
            <a:extLst>
              <a:ext uri="{FF2B5EF4-FFF2-40B4-BE49-F238E27FC236}">
                <a16:creationId xmlns:a16="http://schemas.microsoft.com/office/drawing/2014/main" id="{67700E3B-0934-4080-9F3A-962FAC89EEF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42980" y="3255714"/>
            <a:ext cx="2310958" cy="3051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4437565-95EF-41EC-B3BF-2EF1B18137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69938" y="545291"/>
            <a:ext cx="4122062" cy="6312709"/>
          </a:xfrm>
          <a:custGeom>
            <a:avLst/>
            <a:gdLst>
              <a:gd name="connsiteX0" fmla="*/ 1741118 w 4122062"/>
              <a:gd name="connsiteY0" fmla="*/ 0 h 6312709"/>
              <a:gd name="connsiteX1" fmla="*/ 4122062 w 4122062"/>
              <a:gd name="connsiteY1" fmla="*/ 0 h 6312709"/>
              <a:gd name="connsiteX2" fmla="*/ 4122062 w 4122062"/>
              <a:gd name="connsiteY2" fmla="*/ 6312709 h 6312709"/>
              <a:gd name="connsiteX3" fmla="*/ 0 w 4122062"/>
              <a:gd name="connsiteY3" fmla="*/ 6312709 h 6312709"/>
              <a:gd name="connsiteX4" fmla="*/ 0 w 4122062"/>
              <a:gd name="connsiteY4" fmla="*/ 1741118 h 6312709"/>
              <a:gd name="connsiteX5" fmla="*/ 1741118 w 4122062"/>
              <a:gd name="connsiteY5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062" h="6312709">
                <a:moveTo>
                  <a:pt x="1741118" y="0"/>
                </a:moveTo>
                <a:lnTo>
                  <a:pt x="4122062" y="0"/>
                </a:lnTo>
                <a:lnTo>
                  <a:pt x="4122062" y="6312709"/>
                </a:lnTo>
                <a:lnTo>
                  <a:pt x="0" y="6312709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25EACB8-115F-487B-B678-CE9C9FC3D2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69938" y="545291"/>
            <a:ext cx="4122062" cy="6312709"/>
          </a:xfrm>
          <a:custGeom>
            <a:avLst/>
            <a:gdLst>
              <a:gd name="connsiteX0" fmla="*/ 1741118 w 4122062"/>
              <a:gd name="connsiteY0" fmla="*/ 0 h 6312709"/>
              <a:gd name="connsiteX1" fmla="*/ 4122062 w 4122062"/>
              <a:gd name="connsiteY1" fmla="*/ 0 h 6312709"/>
              <a:gd name="connsiteX2" fmla="*/ 4122062 w 4122062"/>
              <a:gd name="connsiteY2" fmla="*/ 6312709 h 6312709"/>
              <a:gd name="connsiteX3" fmla="*/ 0 w 4122062"/>
              <a:gd name="connsiteY3" fmla="*/ 6312709 h 6312709"/>
              <a:gd name="connsiteX4" fmla="*/ 0 w 4122062"/>
              <a:gd name="connsiteY4" fmla="*/ 1741118 h 6312709"/>
              <a:gd name="connsiteX5" fmla="*/ 1741118 w 4122062"/>
              <a:gd name="connsiteY5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062" h="6312709">
                <a:moveTo>
                  <a:pt x="1741118" y="0"/>
                </a:moveTo>
                <a:lnTo>
                  <a:pt x="4122062" y="0"/>
                </a:lnTo>
                <a:lnTo>
                  <a:pt x="4122062" y="6312709"/>
                </a:lnTo>
                <a:lnTo>
                  <a:pt x="0" y="6312709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7346951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Footer Text Here</a:t>
            </a:r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18" name="Picture Placeholder 117">
            <a:extLst>
              <a:ext uri="{FF2B5EF4-FFF2-40B4-BE49-F238E27FC236}">
                <a16:creationId xmlns:a16="http://schemas.microsoft.com/office/drawing/2014/main" id="{5EF21F7C-EF57-4135-ACB1-C36F4028F0D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 rot="5400000">
            <a:off x="846614" y="1480658"/>
            <a:ext cx="1697226" cy="2310958"/>
          </a:xfrm>
          <a:custGeom>
            <a:avLst/>
            <a:gdLst>
              <a:gd name="connsiteX0" fmla="*/ 0 w 1697226"/>
              <a:gd name="connsiteY0" fmla="*/ 2310958 h 2310958"/>
              <a:gd name="connsiteX1" fmla="*/ 0 w 1697226"/>
              <a:gd name="connsiteY1" fmla="*/ 0 h 2310958"/>
              <a:gd name="connsiteX2" fmla="*/ 1483995 w 1697226"/>
              <a:gd name="connsiteY2" fmla="*/ 0 h 2310958"/>
              <a:gd name="connsiteX3" fmla="*/ 1483995 w 1697226"/>
              <a:gd name="connsiteY3" fmla="*/ 939144 h 2310958"/>
              <a:gd name="connsiteX4" fmla="*/ 1697226 w 1697226"/>
              <a:gd name="connsiteY4" fmla="*/ 1152383 h 2310958"/>
              <a:gd name="connsiteX5" fmla="*/ 1483995 w 1697226"/>
              <a:gd name="connsiteY5" fmla="*/ 1365616 h 2310958"/>
              <a:gd name="connsiteX6" fmla="*/ 1483995 w 1697226"/>
              <a:gd name="connsiteY6" fmla="*/ 2310958 h 231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7226" h="2310958">
                <a:moveTo>
                  <a:pt x="0" y="2310958"/>
                </a:moveTo>
                <a:lnTo>
                  <a:pt x="0" y="0"/>
                </a:lnTo>
                <a:lnTo>
                  <a:pt x="1483995" y="0"/>
                </a:lnTo>
                <a:lnTo>
                  <a:pt x="1483995" y="939144"/>
                </a:lnTo>
                <a:lnTo>
                  <a:pt x="1697226" y="1152383"/>
                </a:lnTo>
                <a:lnTo>
                  <a:pt x="1483995" y="1365616"/>
                </a:lnTo>
                <a:lnTo>
                  <a:pt x="1483995" y="23109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19" name="Picture Placeholder 118">
            <a:extLst>
              <a:ext uri="{FF2B5EF4-FFF2-40B4-BE49-F238E27FC236}">
                <a16:creationId xmlns:a16="http://schemas.microsoft.com/office/drawing/2014/main" id="{406A877C-D536-4DA3-B769-C08EE5D96C2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044881" y="1859280"/>
            <a:ext cx="1300692" cy="1300692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AU" sz="1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AU" dirty="0"/>
              <a:t>Insert Icon or illustration</a:t>
            </a:r>
          </a:p>
        </p:txBody>
      </p:sp>
      <p:sp>
        <p:nvSpPr>
          <p:cNvPr id="123" name="Content Placeholder 9">
            <a:extLst>
              <a:ext uri="{FF2B5EF4-FFF2-40B4-BE49-F238E27FC236}">
                <a16:creationId xmlns:a16="http://schemas.microsoft.com/office/drawing/2014/main" id="{B211B1DD-31A9-424D-9300-1D12AB0C566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62736" y="3524612"/>
            <a:ext cx="2071448" cy="2657747"/>
          </a:xfrm>
        </p:spPr>
        <p:txBody>
          <a:bodyPr rIns="0" anchor="t"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8" name="Picture Placeholder 127">
            <a:extLst>
              <a:ext uri="{FF2B5EF4-FFF2-40B4-BE49-F238E27FC236}">
                <a16:creationId xmlns:a16="http://schemas.microsoft.com/office/drawing/2014/main" id="{21ACBCF4-2D2D-43FA-A4F5-AA97DDF60FE3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991540" y="3255714"/>
            <a:ext cx="2310958" cy="3051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29" name="Picture Placeholder 128">
            <a:extLst>
              <a:ext uri="{FF2B5EF4-FFF2-40B4-BE49-F238E27FC236}">
                <a16:creationId xmlns:a16="http://schemas.microsoft.com/office/drawing/2014/main" id="{E9D7DC80-0AB7-42CE-8C1F-33BE42A94382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 rot="5400000">
            <a:off x="3295174" y="1480658"/>
            <a:ext cx="1697226" cy="2310958"/>
          </a:xfrm>
          <a:custGeom>
            <a:avLst/>
            <a:gdLst>
              <a:gd name="connsiteX0" fmla="*/ 0 w 1697226"/>
              <a:gd name="connsiteY0" fmla="*/ 2310958 h 2310958"/>
              <a:gd name="connsiteX1" fmla="*/ 0 w 1697226"/>
              <a:gd name="connsiteY1" fmla="*/ 0 h 2310958"/>
              <a:gd name="connsiteX2" fmla="*/ 1483995 w 1697226"/>
              <a:gd name="connsiteY2" fmla="*/ 0 h 2310958"/>
              <a:gd name="connsiteX3" fmla="*/ 1483995 w 1697226"/>
              <a:gd name="connsiteY3" fmla="*/ 939144 h 2310958"/>
              <a:gd name="connsiteX4" fmla="*/ 1697226 w 1697226"/>
              <a:gd name="connsiteY4" fmla="*/ 1152383 h 2310958"/>
              <a:gd name="connsiteX5" fmla="*/ 1483995 w 1697226"/>
              <a:gd name="connsiteY5" fmla="*/ 1365616 h 2310958"/>
              <a:gd name="connsiteX6" fmla="*/ 1483995 w 1697226"/>
              <a:gd name="connsiteY6" fmla="*/ 2310958 h 231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7226" h="2310958">
                <a:moveTo>
                  <a:pt x="0" y="2310958"/>
                </a:moveTo>
                <a:lnTo>
                  <a:pt x="0" y="0"/>
                </a:lnTo>
                <a:lnTo>
                  <a:pt x="1483995" y="0"/>
                </a:lnTo>
                <a:lnTo>
                  <a:pt x="1483995" y="939144"/>
                </a:lnTo>
                <a:lnTo>
                  <a:pt x="1697226" y="1152383"/>
                </a:lnTo>
                <a:lnTo>
                  <a:pt x="1483995" y="1365616"/>
                </a:lnTo>
                <a:lnTo>
                  <a:pt x="1483995" y="2310958"/>
                </a:lnTo>
                <a:close/>
              </a:path>
            </a:pathLst>
          </a:custGeom>
          <a:solidFill>
            <a:srgbClr val="3EB08E"/>
          </a:solidFill>
        </p:spPr>
        <p:txBody>
          <a:bodyPr wrap="square" lIns="0" tIns="0" rIns="0" bIns="0" rtlCol="0">
            <a:noAutofit/>
          </a:bodyPr>
          <a:lstStyle>
            <a:lvl1pPr>
              <a:defRPr lang="en-AU" sz="1800" dirty="0">
                <a:solidFill>
                  <a:schemeClr val="tx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30" name="Picture Placeholder 129">
            <a:extLst>
              <a:ext uri="{FF2B5EF4-FFF2-40B4-BE49-F238E27FC236}">
                <a16:creationId xmlns:a16="http://schemas.microsoft.com/office/drawing/2014/main" id="{F586A61F-61AE-4FFE-A891-4FA9D3C727A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493441" y="1859280"/>
            <a:ext cx="1300692" cy="1300692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AU" sz="1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AU" dirty="0"/>
              <a:t>Insert Icon or illustration</a:t>
            </a:r>
          </a:p>
        </p:txBody>
      </p:sp>
      <p:sp>
        <p:nvSpPr>
          <p:cNvPr id="131" name="Content Placeholder 9">
            <a:extLst>
              <a:ext uri="{FF2B5EF4-FFF2-40B4-BE49-F238E27FC236}">
                <a16:creationId xmlns:a16="http://schemas.microsoft.com/office/drawing/2014/main" id="{78B757DE-B339-4E88-9271-2B17B4A8A3D6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3111296" y="3524612"/>
            <a:ext cx="2071448" cy="2657747"/>
          </a:xfrm>
        </p:spPr>
        <p:txBody>
          <a:bodyPr rIns="0" anchor="t"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6" name="Picture Placeholder 135">
            <a:extLst>
              <a:ext uri="{FF2B5EF4-FFF2-40B4-BE49-F238E27FC236}">
                <a16:creationId xmlns:a16="http://schemas.microsoft.com/office/drawing/2014/main" id="{7AF1D2FC-374F-4B1B-B8D4-2EEF1272D575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435020" y="3255714"/>
            <a:ext cx="2310958" cy="3051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37" name="Picture Placeholder 136">
            <a:extLst>
              <a:ext uri="{FF2B5EF4-FFF2-40B4-BE49-F238E27FC236}">
                <a16:creationId xmlns:a16="http://schemas.microsoft.com/office/drawing/2014/main" id="{374BD46C-F93E-4732-A912-FE4A52F565AC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 rot="5400000">
            <a:off x="5738654" y="1480658"/>
            <a:ext cx="1697226" cy="2310958"/>
          </a:xfrm>
          <a:custGeom>
            <a:avLst/>
            <a:gdLst>
              <a:gd name="connsiteX0" fmla="*/ 0 w 1697226"/>
              <a:gd name="connsiteY0" fmla="*/ 2310958 h 2310958"/>
              <a:gd name="connsiteX1" fmla="*/ 0 w 1697226"/>
              <a:gd name="connsiteY1" fmla="*/ 0 h 2310958"/>
              <a:gd name="connsiteX2" fmla="*/ 1483995 w 1697226"/>
              <a:gd name="connsiteY2" fmla="*/ 0 h 2310958"/>
              <a:gd name="connsiteX3" fmla="*/ 1483995 w 1697226"/>
              <a:gd name="connsiteY3" fmla="*/ 939144 h 2310958"/>
              <a:gd name="connsiteX4" fmla="*/ 1697226 w 1697226"/>
              <a:gd name="connsiteY4" fmla="*/ 1152383 h 2310958"/>
              <a:gd name="connsiteX5" fmla="*/ 1483995 w 1697226"/>
              <a:gd name="connsiteY5" fmla="*/ 1365616 h 2310958"/>
              <a:gd name="connsiteX6" fmla="*/ 1483995 w 1697226"/>
              <a:gd name="connsiteY6" fmla="*/ 2310958 h 231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7226" h="2310958">
                <a:moveTo>
                  <a:pt x="0" y="2310958"/>
                </a:moveTo>
                <a:lnTo>
                  <a:pt x="0" y="0"/>
                </a:lnTo>
                <a:lnTo>
                  <a:pt x="1483995" y="0"/>
                </a:lnTo>
                <a:lnTo>
                  <a:pt x="1483995" y="939144"/>
                </a:lnTo>
                <a:lnTo>
                  <a:pt x="1697226" y="1152383"/>
                </a:lnTo>
                <a:lnTo>
                  <a:pt x="1483995" y="1365616"/>
                </a:lnTo>
                <a:lnTo>
                  <a:pt x="1483995" y="231095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>
            <a:noAutofit/>
          </a:bodyPr>
          <a:lstStyle>
            <a:lvl1pPr>
              <a:defRPr lang="en-AU" sz="1800" dirty="0">
                <a:solidFill>
                  <a:schemeClr val="tx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38" name="Picture Placeholder 137">
            <a:extLst>
              <a:ext uri="{FF2B5EF4-FFF2-40B4-BE49-F238E27FC236}">
                <a16:creationId xmlns:a16="http://schemas.microsoft.com/office/drawing/2014/main" id="{4AE3F258-1CA8-43A4-B2A8-018654F75B0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936921" y="1859280"/>
            <a:ext cx="1300692" cy="1300692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AU" sz="1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AU" dirty="0"/>
              <a:t>Insert Icon or illustration</a:t>
            </a:r>
          </a:p>
        </p:txBody>
      </p:sp>
      <p:sp>
        <p:nvSpPr>
          <p:cNvPr id="139" name="Content Placeholder 9">
            <a:extLst>
              <a:ext uri="{FF2B5EF4-FFF2-40B4-BE49-F238E27FC236}">
                <a16:creationId xmlns:a16="http://schemas.microsoft.com/office/drawing/2014/main" id="{44ADED92-B06C-4374-8898-43D78523242F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5554776" y="3524612"/>
            <a:ext cx="2071448" cy="2657747"/>
          </a:xfrm>
        </p:spPr>
        <p:txBody>
          <a:bodyPr rIns="0" anchor="t"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0A8063-7D90-47A8-A89E-7E68D709A8A9}"/>
              </a:ext>
            </a:extLst>
          </p:cNvPr>
          <p:cNvSpPr>
            <a:spLocks noGrp="1"/>
          </p:cNvSpPr>
          <p:nvPr>
            <p:ph type="dt" sz="half" idx="42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4CA33564-8313-4649-BA10-92A7068D38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939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22BA3-4206-4A87-A9F6-F373A66D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053931"/>
            <a:ext cx="4320000" cy="934817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06E02B1-EE78-46D9-84CF-3036E3D61B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539297"/>
            <a:ext cx="5554104" cy="5776127"/>
          </a:xfrm>
          <a:custGeom>
            <a:avLst/>
            <a:gdLst>
              <a:gd name="connsiteX0" fmla="*/ 0 w 7035800"/>
              <a:gd name="connsiteY0" fmla="*/ 6318704 h 6318705"/>
              <a:gd name="connsiteX1" fmla="*/ 7035800 w 7035800"/>
              <a:gd name="connsiteY1" fmla="*/ 6318704 h 6318705"/>
              <a:gd name="connsiteX2" fmla="*/ 7035800 w 7035800"/>
              <a:gd name="connsiteY2" fmla="*/ 6318705 h 6318705"/>
              <a:gd name="connsiteX3" fmla="*/ 0 w 7035800"/>
              <a:gd name="connsiteY3" fmla="*/ 6318705 h 6318705"/>
              <a:gd name="connsiteX4" fmla="*/ 939800 w 7035800"/>
              <a:gd name="connsiteY4" fmla="*/ 0 h 6318705"/>
              <a:gd name="connsiteX5" fmla="*/ 1331972 w 7035800"/>
              <a:gd name="connsiteY5" fmla="*/ 0 h 6318705"/>
              <a:gd name="connsiteX6" fmla="*/ 4903494 w 7035800"/>
              <a:gd name="connsiteY6" fmla="*/ 0 h 6318705"/>
              <a:gd name="connsiteX7" fmla="*/ 5295666 w 7035800"/>
              <a:gd name="connsiteY7" fmla="*/ 0 h 6318705"/>
              <a:gd name="connsiteX8" fmla="*/ 5472738 w 7035800"/>
              <a:gd name="connsiteY8" fmla="*/ 12988 h 6318705"/>
              <a:gd name="connsiteX9" fmla="*/ 5641737 w 7035800"/>
              <a:gd name="connsiteY9" fmla="*/ 50726 h 6318705"/>
              <a:gd name="connsiteX10" fmla="*/ 5800819 w 7035800"/>
              <a:gd name="connsiteY10" fmla="*/ 111355 h 6318705"/>
              <a:gd name="connsiteX11" fmla="*/ 5948127 w 7035800"/>
              <a:gd name="connsiteY11" fmla="*/ 193024 h 6318705"/>
              <a:gd name="connsiteX12" fmla="*/ 6081804 w 7035800"/>
              <a:gd name="connsiteY12" fmla="*/ 293879 h 6318705"/>
              <a:gd name="connsiteX13" fmla="*/ 6200002 w 7035800"/>
              <a:gd name="connsiteY13" fmla="*/ 412070 h 6318705"/>
              <a:gd name="connsiteX14" fmla="*/ 6300864 w 7035800"/>
              <a:gd name="connsiteY14" fmla="*/ 545743 h 6318705"/>
              <a:gd name="connsiteX15" fmla="*/ 6382538 w 7035800"/>
              <a:gd name="connsiteY15" fmla="*/ 693043 h 6318705"/>
              <a:gd name="connsiteX16" fmla="*/ 6443174 w 7035800"/>
              <a:gd name="connsiteY16" fmla="*/ 852121 h 6318705"/>
              <a:gd name="connsiteX17" fmla="*/ 6480912 w 7035800"/>
              <a:gd name="connsiteY17" fmla="*/ 1021121 h 6318705"/>
              <a:gd name="connsiteX18" fmla="*/ 6493904 w 7035800"/>
              <a:gd name="connsiteY18" fmla="*/ 1198188 h 6318705"/>
              <a:gd name="connsiteX19" fmla="*/ 6493904 w 7035800"/>
              <a:gd name="connsiteY19" fmla="*/ 5776127 h 6318705"/>
              <a:gd name="connsiteX20" fmla="*/ 6101732 w 7035800"/>
              <a:gd name="connsiteY20" fmla="*/ 5776127 h 6318705"/>
              <a:gd name="connsiteX21" fmla="*/ 2656112 w 7035800"/>
              <a:gd name="connsiteY21" fmla="*/ 5776127 h 6318705"/>
              <a:gd name="connsiteX22" fmla="*/ 2263940 w 7035800"/>
              <a:gd name="connsiteY22" fmla="*/ 5776127 h 6318705"/>
              <a:gd name="connsiteX23" fmla="*/ 939800 w 7035800"/>
              <a:gd name="connsiteY23" fmla="*/ 4451988 h 6318705"/>
              <a:gd name="connsiteX0" fmla="*/ 0 w 7035800"/>
              <a:gd name="connsiteY0" fmla="*/ 6318705 h 6318705"/>
              <a:gd name="connsiteX1" fmla="*/ 7035800 w 7035800"/>
              <a:gd name="connsiteY1" fmla="*/ 6318704 h 6318705"/>
              <a:gd name="connsiteX2" fmla="*/ 7035800 w 7035800"/>
              <a:gd name="connsiteY2" fmla="*/ 6318705 h 6318705"/>
              <a:gd name="connsiteX3" fmla="*/ 0 w 7035800"/>
              <a:gd name="connsiteY3" fmla="*/ 6318705 h 6318705"/>
              <a:gd name="connsiteX4" fmla="*/ 939800 w 7035800"/>
              <a:gd name="connsiteY4" fmla="*/ 0 h 6318705"/>
              <a:gd name="connsiteX5" fmla="*/ 1331972 w 7035800"/>
              <a:gd name="connsiteY5" fmla="*/ 0 h 6318705"/>
              <a:gd name="connsiteX6" fmla="*/ 4903494 w 7035800"/>
              <a:gd name="connsiteY6" fmla="*/ 0 h 6318705"/>
              <a:gd name="connsiteX7" fmla="*/ 5295666 w 7035800"/>
              <a:gd name="connsiteY7" fmla="*/ 0 h 6318705"/>
              <a:gd name="connsiteX8" fmla="*/ 5472738 w 7035800"/>
              <a:gd name="connsiteY8" fmla="*/ 12988 h 6318705"/>
              <a:gd name="connsiteX9" fmla="*/ 5641737 w 7035800"/>
              <a:gd name="connsiteY9" fmla="*/ 50726 h 6318705"/>
              <a:gd name="connsiteX10" fmla="*/ 5800819 w 7035800"/>
              <a:gd name="connsiteY10" fmla="*/ 111355 h 6318705"/>
              <a:gd name="connsiteX11" fmla="*/ 5948127 w 7035800"/>
              <a:gd name="connsiteY11" fmla="*/ 193024 h 6318705"/>
              <a:gd name="connsiteX12" fmla="*/ 6081804 w 7035800"/>
              <a:gd name="connsiteY12" fmla="*/ 293879 h 6318705"/>
              <a:gd name="connsiteX13" fmla="*/ 6200002 w 7035800"/>
              <a:gd name="connsiteY13" fmla="*/ 412070 h 6318705"/>
              <a:gd name="connsiteX14" fmla="*/ 6300864 w 7035800"/>
              <a:gd name="connsiteY14" fmla="*/ 545743 h 6318705"/>
              <a:gd name="connsiteX15" fmla="*/ 6382538 w 7035800"/>
              <a:gd name="connsiteY15" fmla="*/ 693043 h 6318705"/>
              <a:gd name="connsiteX16" fmla="*/ 6443174 w 7035800"/>
              <a:gd name="connsiteY16" fmla="*/ 852121 h 6318705"/>
              <a:gd name="connsiteX17" fmla="*/ 6480912 w 7035800"/>
              <a:gd name="connsiteY17" fmla="*/ 1021121 h 6318705"/>
              <a:gd name="connsiteX18" fmla="*/ 6493904 w 7035800"/>
              <a:gd name="connsiteY18" fmla="*/ 1198188 h 6318705"/>
              <a:gd name="connsiteX19" fmla="*/ 6493904 w 7035800"/>
              <a:gd name="connsiteY19" fmla="*/ 5776127 h 6318705"/>
              <a:gd name="connsiteX20" fmla="*/ 6101732 w 7035800"/>
              <a:gd name="connsiteY20" fmla="*/ 5776127 h 6318705"/>
              <a:gd name="connsiteX21" fmla="*/ 2656112 w 7035800"/>
              <a:gd name="connsiteY21" fmla="*/ 5776127 h 6318705"/>
              <a:gd name="connsiteX22" fmla="*/ 2263940 w 7035800"/>
              <a:gd name="connsiteY22" fmla="*/ 5776127 h 6318705"/>
              <a:gd name="connsiteX23" fmla="*/ 939800 w 7035800"/>
              <a:gd name="connsiteY23" fmla="*/ 4451988 h 6318705"/>
              <a:gd name="connsiteX24" fmla="*/ 939800 w 7035800"/>
              <a:gd name="connsiteY24" fmla="*/ 0 h 6318705"/>
              <a:gd name="connsiteX0" fmla="*/ 6096000 w 6096000"/>
              <a:gd name="connsiteY0" fmla="*/ 6318705 h 6318705"/>
              <a:gd name="connsiteX1" fmla="*/ 6096000 w 6096000"/>
              <a:gd name="connsiteY1" fmla="*/ 6318704 h 6318705"/>
              <a:gd name="connsiteX2" fmla="*/ 6096000 w 6096000"/>
              <a:gd name="connsiteY2" fmla="*/ 6318705 h 6318705"/>
              <a:gd name="connsiteX3" fmla="*/ 0 w 6096000"/>
              <a:gd name="connsiteY3" fmla="*/ 0 h 6318705"/>
              <a:gd name="connsiteX4" fmla="*/ 392172 w 6096000"/>
              <a:gd name="connsiteY4" fmla="*/ 0 h 6318705"/>
              <a:gd name="connsiteX5" fmla="*/ 3963694 w 6096000"/>
              <a:gd name="connsiteY5" fmla="*/ 0 h 6318705"/>
              <a:gd name="connsiteX6" fmla="*/ 4355866 w 6096000"/>
              <a:gd name="connsiteY6" fmla="*/ 0 h 6318705"/>
              <a:gd name="connsiteX7" fmla="*/ 4532938 w 6096000"/>
              <a:gd name="connsiteY7" fmla="*/ 12988 h 6318705"/>
              <a:gd name="connsiteX8" fmla="*/ 4701937 w 6096000"/>
              <a:gd name="connsiteY8" fmla="*/ 50726 h 6318705"/>
              <a:gd name="connsiteX9" fmla="*/ 4861019 w 6096000"/>
              <a:gd name="connsiteY9" fmla="*/ 111355 h 6318705"/>
              <a:gd name="connsiteX10" fmla="*/ 5008327 w 6096000"/>
              <a:gd name="connsiteY10" fmla="*/ 193024 h 6318705"/>
              <a:gd name="connsiteX11" fmla="*/ 5142004 w 6096000"/>
              <a:gd name="connsiteY11" fmla="*/ 293879 h 6318705"/>
              <a:gd name="connsiteX12" fmla="*/ 5260202 w 6096000"/>
              <a:gd name="connsiteY12" fmla="*/ 412070 h 6318705"/>
              <a:gd name="connsiteX13" fmla="*/ 5361064 w 6096000"/>
              <a:gd name="connsiteY13" fmla="*/ 545743 h 6318705"/>
              <a:gd name="connsiteX14" fmla="*/ 5442738 w 6096000"/>
              <a:gd name="connsiteY14" fmla="*/ 693043 h 6318705"/>
              <a:gd name="connsiteX15" fmla="*/ 5503374 w 6096000"/>
              <a:gd name="connsiteY15" fmla="*/ 852121 h 6318705"/>
              <a:gd name="connsiteX16" fmla="*/ 5541112 w 6096000"/>
              <a:gd name="connsiteY16" fmla="*/ 1021121 h 6318705"/>
              <a:gd name="connsiteX17" fmla="*/ 5554104 w 6096000"/>
              <a:gd name="connsiteY17" fmla="*/ 1198188 h 6318705"/>
              <a:gd name="connsiteX18" fmla="*/ 5554104 w 6096000"/>
              <a:gd name="connsiteY18" fmla="*/ 5776127 h 6318705"/>
              <a:gd name="connsiteX19" fmla="*/ 5161932 w 6096000"/>
              <a:gd name="connsiteY19" fmla="*/ 5776127 h 6318705"/>
              <a:gd name="connsiteX20" fmla="*/ 1716312 w 6096000"/>
              <a:gd name="connsiteY20" fmla="*/ 5776127 h 6318705"/>
              <a:gd name="connsiteX21" fmla="*/ 1324140 w 6096000"/>
              <a:gd name="connsiteY21" fmla="*/ 5776127 h 6318705"/>
              <a:gd name="connsiteX22" fmla="*/ 0 w 6096000"/>
              <a:gd name="connsiteY22" fmla="*/ 4451988 h 6318705"/>
              <a:gd name="connsiteX23" fmla="*/ 0 w 6096000"/>
              <a:gd name="connsiteY23" fmla="*/ 0 h 6318705"/>
              <a:gd name="connsiteX0" fmla="*/ 0 w 5554104"/>
              <a:gd name="connsiteY0" fmla="*/ 0 h 5776127"/>
              <a:gd name="connsiteX1" fmla="*/ 392172 w 5554104"/>
              <a:gd name="connsiteY1" fmla="*/ 0 h 5776127"/>
              <a:gd name="connsiteX2" fmla="*/ 3963694 w 5554104"/>
              <a:gd name="connsiteY2" fmla="*/ 0 h 5776127"/>
              <a:gd name="connsiteX3" fmla="*/ 4355866 w 5554104"/>
              <a:gd name="connsiteY3" fmla="*/ 0 h 5776127"/>
              <a:gd name="connsiteX4" fmla="*/ 4532938 w 5554104"/>
              <a:gd name="connsiteY4" fmla="*/ 12988 h 5776127"/>
              <a:gd name="connsiteX5" fmla="*/ 4701937 w 5554104"/>
              <a:gd name="connsiteY5" fmla="*/ 50726 h 5776127"/>
              <a:gd name="connsiteX6" fmla="*/ 4861019 w 5554104"/>
              <a:gd name="connsiteY6" fmla="*/ 111355 h 5776127"/>
              <a:gd name="connsiteX7" fmla="*/ 5008327 w 5554104"/>
              <a:gd name="connsiteY7" fmla="*/ 193024 h 5776127"/>
              <a:gd name="connsiteX8" fmla="*/ 5142004 w 5554104"/>
              <a:gd name="connsiteY8" fmla="*/ 293879 h 5776127"/>
              <a:gd name="connsiteX9" fmla="*/ 5260202 w 5554104"/>
              <a:gd name="connsiteY9" fmla="*/ 412070 h 5776127"/>
              <a:gd name="connsiteX10" fmla="*/ 5361064 w 5554104"/>
              <a:gd name="connsiteY10" fmla="*/ 545743 h 5776127"/>
              <a:gd name="connsiteX11" fmla="*/ 5442738 w 5554104"/>
              <a:gd name="connsiteY11" fmla="*/ 693043 h 5776127"/>
              <a:gd name="connsiteX12" fmla="*/ 5503374 w 5554104"/>
              <a:gd name="connsiteY12" fmla="*/ 852121 h 5776127"/>
              <a:gd name="connsiteX13" fmla="*/ 5541112 w 5554104"/>
              <a:gd name="connsiteY13" fmla="*/ 1021121 h 5776127"/>
              <a:gd name="connsiteX14" fmla="*/ 5554104 w 5554104"/>
              <a:gd name="connsiteY14" fmla="*/ 1198188 h 5776127"/>
              <a:gd name="connsiteX15" fmla="*/ 5554104 w 5554104"/>
              <a:gd name="connsiteY15" fmla="*/ 5776127 h 5776127"/>
              <a:gd name="connsiteX16" fmla="*/ 5161932 w 5554104"/>
              <a:gd name="connsiteY16" fmla="*/ 5776127 h 5776127"/>
              <a:gd name="connsiteX17" fmla="*/ 1716312 w 5554104"/>
              <a:gd name="connsiteY17" fmla="*/ 5776127 h 5776127"/>
              <a:gd name="connsiteX18" fmla="*/ 1324140 w 5554104"/>
              <a:gd name="connsiteY18" fmla="*/ 5776127 h 5776127"/>
              <a:gd name="connsiteX19" fmla="*/ 0 w 5554104"/>
              <a:gd name="connsiteY19" fmla="*/ 4451988 h 5776127"/>
              <a:gd name="connsiteX20" fmla="*/ 0 w 5554104"/>
              <a:gd name="connsiteY20" fmla="*/ 0 h 577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54104" h="5776127">
                <a:moveTo>
                  <a:pt x="0" y="0"/>
                </a:moveTo>
                <a:lnTo>
                  <a:pt x="392172" y="0"/>
                </a:lnTo>
                <a:lnTo>
                  <a:pt x="3963694" y="0"/>
                </a:lnTo>
                <a:lnTo>
                  <a:pt x="4355866" y="0"/>
                </a:lnTo>
                <a:lnTo>
                  <a:pt x="4532938" y="12988"/>
                </a:lnTo>
                <a:lnTo>
                  <a:pt x="4701937" y="50726"/>
                </a:lnTo>
                <a:lnTo>
                  <a:pt x="4861019" y="111355"/>
                </a:lnTo>
                <a:lnTo>
                  <a:pt x="5008327" y="193024"/>
                </a:lnTo>
                <a:lnTo>
                  <a:pt x="5142004" y="293879"/>
                </a:lnTo>
                <a:lnTo>
                  <a:pt x="5260202" y="412070"/>
                </a:lnTo>
                <a:lnTo>
                  <a:pt x="5361064" y="545743"/>
                </a:lnTo>
                <a:lnTo>
                  <a:pt x="5442738" y="693043"/>
                </a:lnTo>
                <a:lnTo>
                  <a:pt x="5503374" y="852121"/>
                </a:lnTo>
                <a:lnTo>
                  <a:pt x="5541112" y="1021121"/>
                </a:lnTo>
                <a:lnTo>
                  <a:pt x="5554104" y="1198188"/>
                </a:lnTo>
                <a:lnTo>
                  <a:pt x="5554104" y="5776127"/>
                </a:lnTo>
                <a:lnTo>
                  <a:pt x="5161932" y="5776127"/>
                </a:lnTo>
                <a:lnTo>
                  <a:pt x="1716312" y="5776127"/>
                </a:lnTo>
                <a:lnTo>
                  <a:pt x="1324140" y="5776127"/>
                </a:lnTo>
                <a:lnTo>
                  <a:pt x="0" y="445198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6B450674-5E66-4D7E-BECC-6EE6D522A39E}"/>
              </a:ext>
            </a:extLst>
          </p:cNvPr>
          <p:cNvSpPr txBox="1">
            <a:spLocks/>
          </p:cNvSpPr>
          <p:nvPr userDrawn="1"/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>
              <a:defRPr sz="7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CONFIDENTIAL - Recipients Only</a:t>
            </a:r>
            <a:endParaRPr lang="en-AU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389D2C7-8562-4CF0-96A2-5AD4F51035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321814"/>
            <a:ext cx="4320000" cy="342208"/>
          </a:xfrm>
        </p:spPr>
        <p:txBody>
          <a:bodyPr/>
          <a:lstStyle>
            <a:lvl1pPr>
              <a:defRPr sz="16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800DD670-1D81-4048-84A9-E26A3B1FB6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743454"/>
            <a:ext cx="4320000" cy="342208"/>
          </a:xfrm>
        </p:spPr>
        <p:txBody>
          <a:bodyPr/>
          <a:lstStyle>
            <a:lvl1pPr>
              <a:defRPr sz="16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Presenter Name | 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5F59AD-7AE0-4DEB-9981-8EFF8D40B9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2" y="1344146"/>
            <a:ext cx="1213467" cy="4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50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with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EE0CBFA-9CEA-4898-BE6C-4AA53231C680}"/>
              </a:ext>
            </a:extLst>
          </p:cNvPr>
          <p:cNvSpPr/>
          <p:nvPr userDrawn="1"/>
        </p:nvSpPr>
        <p:spPr>
          <a:xfrm flipH="1">
            <a:off x="4303713" y="545291"/>
            <a:ext cx="7888287" cy="6312709"/>
          </a:xfrm>
          <a:custGeom>
            <a:avLst/>
            <a:gdLst>
              <a:gd name="connsiteX0" fmla="*/ 6147169 w 7888287"/>
              <a:gd name="connsiteY0" fmla="*/ 0 h 6312709"/>
              <a:gd name="connsiteX1" fmla="*/ 3766225 w 7888287"/>
              <a:gd name="connsiteY1" fmla="*/ 0 h 6312709"/>
              <a:gd name="connsiteX2" fmla="*/ 3766225 w 7888287"/>
              <a:gd name="connsiteY2" fmla="*/ 0 h 6312709"/>
              <a:gd name="connsiteX3" fmla="*/ 2380944 w 7888287"/>
              <a:gd name="connsiteY3" fmla="*/ 0 h 6312709"/>
              <a:gd name="connsiteX4" fmla="*/ 1973938 w 7888287"/>
              <a:gd name="connsiteY4" fmla="*/ 0 h 6312709"/>
              <a:gd name="connsiteX5" fmla="*/ 0 w 7888287"/>
              <a:gd name="connsiteY5" fmla="*/ 0 h 6312709"/>
              <a:gd name="connsiteX6" fmla="*/ 0 w 7888287"/>
              <a:gd name="connsiteY6" fmla="*/ 6312709 h 6312709"/>
              <a:gd name="connsiteX7" fmla="*/ 1973938 w 7888287"/>
              <a:gd name="connsiteY7" fmla="*/ 6312709 h 6312709"/>
              <a:gd name="connsiteX8" fmla="*/ 3766225 w 7888287"/>
              <a:gd name="connsiteY8" fmla="*/ 6312709 h 6312709"/>
              <a:gd name="connsiteX9" fmla="*/ 4122062 w 7888287"/>
              <a:gd name="connsiteY9" fmla="*/ 6312709 h 6312709"/>
              <a:gd name="connsiteX10" fmla="*/ 6096000 w 7888287"/>
              <a:gd name="connsiteY10" fmla="*/ 6312709 h 6312709"/>
              <a:gd name="connsiteX11" fmla="*/ 7888287 w 7888287"/>
              <a:gd name="connsiteY11" fmla="*/ 6312709 h 6312709"/>
              <a:gd name="connsiteX12" fmla="*/ 7888287 w 7888287"/>
              <a:gd name="connsiteY12" fmla="*/ 1741118 h 6312709"/>
              <a:gd name="connsiteX13" fmla="*/ 6147169 w 7888287"/>
              <a:gd name="connsiteY13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88287" h="6312709">
                <a:moveTo>
                  <a:pt x="6147169" y="0"/>
                </a:moveTo>
                <a:lnTo>
                  <a:pt x="3766225" y="0"/>
                </a:lnTo>
                <a:lnTo>
                  <a:pt x="3766225" y="0"/>
                </a:lnTo>
                <a:lnTo>
                  <a:pt x="2380944" y="0"/>
                </a:lnTo>
                <a:lnTo>
                  <a:pt x="1973938" y="0"/>
                </a:lnTo>
                <a:lnTo>
                  <a:pt x="0" y="0"/>
                </a:lnTo>
                <a:lnTo>
                  <a:pt x="0" y="6312709"/>
                </a:lnTo>
                <a:lnTo>
                  <a:pt x="1973938" y="6312709"/>
                </a:lnTo>
                <a:lnTo>
                  <a:pt x="3766225" y="6312709"/>
                </a:lnTo>
                <a:lnTo>
                  <a:pt x="4122062" y="6312709"/>
                </a:lnTo>
                <a:lnTo>
                  <a:pt x="6096000" y="6312709"/>
                </a:lnTo>
                <a:lnTo>
                  <a:pt x="7888287" y="6312709"/>
                </a:lnTo>
                <a:lnTo>
                  <a:pt x="7888287" y="1741118"/>
                </a:lnTo>
                <a:cubicBezTo>
                  <a:pt x="7888287" y="779525"/>
                  <a:pt x="7108762" y="0"/>
                  <a:pt x="61471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Footer Text Here</a:t>
            </a:r>
            <a:endParaRPr lang="en-AU" b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/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D056E140-6570-47E4-A47C-12143FEE0D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7844" y="1787525"/>
            <a:ext cx="6762821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FF5CA66B-ADF3-3042-9AC1-94D9D1E927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1" y="1787525"/>
            <a:ext cx="3582988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27CED19B-1007-DC4F-ABBD-376CB9C97939}"/>
              </a:ext>
            </a:extLst>
          </p:cNvPr>
          <p:cNvSpPr>
            <a:spLocks noGrp="1"/>
          </p:cNvSpPr>
          <p:nvPr>
            <p:ph type="dt" sz="half" idx="42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8C84A4-59E0-41AA-B591-FA681652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3582989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00BCF71-8270-403F-8B35-4B913C6FF3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71155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with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EE0CBFA-9CEA-4898-BE6C-4AA53231C680}"/>
              </a:ext>
            </a:extLst>
          </p:cNvPr>
          <p:cNvSpPr/>
          <p:nvPr userDrawn="1"/>
        </p:nvSpPr>
        <p:spPr>
          <a:xfrm flipH="1">
            <a:off x="4303713" y="545291"/>
            <a:ext cx="7888287" cy="6312709"/>
          </a:xfrm>
          <a:custGeom>
            <a:avLst/>
            <a:gdLst>
              <a:gd name="connsiteX0" fmla="*/ 6147169 w 7888287"/>
              <a:gd name="connsiteY0" fmla="*/ 0 h 6312709"/>
              <a:gd name="connsiteX1" fmla="*/ 3766225 w 7888287"/>
              <a:gd name="connsiteY1" fmla="*/ 0 h 6312709"/>
              <a:gd name="connsiteX2" fmla="*/ 3766225 w 7888287"/>
              <a:gd name="connsiteY2" fmla="*/ 0 h 6312709"/>
              <a:gd name="connsiteX3" fmla="*/ 2380944 w 7888287"/>
              <a:gd name="connsiteY3" fmla="*/ 0 h 6312709"/>
              <a:gd name="connsiteX4" fmla="*/ 1973938 w 7888287"/>
              <a:gd name="connsiteY4" fmla="*/ 0 h 6312709"/>
              <a:gd name="connsiteX5" fmla="*/ 0 w 7888287"/>
              <a:gd name="connsiteY5" fmla="*/ 0 h 6312709"/>
              <a:gd name="connsiteX6" fmla="*/ 0 w 7888287"/>
              <a:gd name="connsiteY6" fmla="*/ 6312709 h 6312709"/>
              <a:gd name="connsiteX7" fmla="*/ 1973938 w 7888287"/>
              <a:gd name="connsiteY7" fmla="*/ 6312709 h 6312709"/>
              <a:gd name="connsiteX8" fmla="*/ 3766225 w 7888287"/>
              <a:gd name="connsiteY8" fmla="*/ 6312709 h 6312709"/>
              <a:gd name="connsiteX9" fmla="*/ 4122062 w 7888287"/>
              <a:gd name="connsiteY9" fmla="*/ 6312709 h 6312709"/>
              <a:gd name="connsiteX10" fmla="*/ 6096000 w 7888287"/>
              <a:gd name="connsiteY10" fmla="*/ 6312709 h 6312709"/>
              <a:gd name="connsiteX11" fmla="*/ 7888287 w 7888287"/>
              <a:gd name="connsiteY11" fmla="*/ 6312709 h 6312709"/>
              <a:gd name="connsiteX12" fmla="*/ 7888287 w 7888287"/>
              <a:gd name="connsiteY12" fmla="*/ 1741118 h 6312709"/>
              <a:gd name="connsiteX13" fmla="*/ 6147169 w 7888287"/>
              <a:gd name="connsiteY13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88287" h="6312709">
                <a:moveTo>
                  <a:pt x="6147169" y="0"/>
                </a:moveTo>
                <a:lnTo>
                  <a:pt x="3766225" y="0"/>
                </a:lnTo>
                <a:lnTo>
                  <a:pt x="3766225" y="0"/>
                </a:lnTo>
                <a:lnTo>
                  <a:pt x="2380944" y="0"/>
                </a:lnTo>
                <a:lnTo>
                  <a:pt x="1973938" y="0"/>
                </a:lnTo>
                <a:lnTo>
                  <a:pt x="0" y="0"/>
                </a:lnTo>
                <a:lnTo>
                  <a:pt x="0" y="6312709"/>
                </a:lnTo>
                <a:lnTo>
                  <a:pt x="1973938" y="6312709"/>
                </a:lnTo>
                <a:lnTo>
                  <a:pt x="3766225" y="6312709"/>
                </a:lnTo>
                <a:lnTo>
                  <a:pt x="4122062" y="6312709"/>
                </a:lnTo>
                <a:lnTo>
                  <a:pt x="6096000" y="6312709"/>
                </a:lnTo>
                <a:lnTo>
                  <a:pt x="7888287" y="6312709"/>
                </a:lnTo>
                <a:lnTo>
                  <a:pt x="7888287" y="1741118"/>
                </a:lnTo>
                <a:cubicBezTo>
                  <a:pt x="7888287" y="779525"/>
                  <a:pt x="7108762" y="0"/>
                  <a:pt x="61471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Footer Text Here</a:t>
            </a:r>
            <a:endParaRPr lang="en-AU" b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/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D056E140-6570-47E4-A47C-12143FEE0D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7844" y="1787525"/>
            <a:ext cx="3291077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803863CF-C88D-4097-9285-27D5DE37B62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59895" y="1787525"/>
            <a:ext cx="3291086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39409DA-B2D3-0140-AA7F-0F0EE357A25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1" y="1787525"/>
            <a:ext cx="3582988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FDD5B010-234D-5E48-B046-B37B8BC5F413}"/>
              </a:ext>
            </a:extLst>
          </p:cNvPr>
          <p:cNvSpPr>
            <a:spLocks noGrp="1"/>
          </p:cNvSpPr>
          <p:nvPr>
            <p:ph type="dt" sz="half" idx="42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4B9F2-7636-4360-B15E-1EA5F3AF5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3582989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EA70855-D109-4DFB-8D3D-20CD7E208B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070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with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EE0CBFA-9CEA-4898-BE6C-4AA53231C680}"/>
              </a:ext>
            </a:extLst>
          </p:cNvPr>
          <p:cNvSpPr/>
          <p:nvPr userDrawn="1"/>
        </p:nvSpPr>
        <p:spPr>
          <a:xfrm flipH="1">
            <a:off x="4303713" y="545291"/>
            <a:ext cx="7888287" cy="6312709"/>
          </a:xfrm>
          <a:custGeom>
            <a:avLst/>
            <a:gdLst>
              <a:gd name="connsiteX0" fmla="*/ 6147169 w 7888287"/>
              <a:gd name="connsiteY0" fmla="*/ 0 h 6312709"/>
              <a:gd name="connsiteX1" fmla="*/ 3766225 w 7888287"/>
              <a:gd name="connsiteY1" fmla="*/ 0 h 6312709"/>
              <a:gd name="connsiteX2" fmla="*/ 3766225 w 7888287"/>
              <a:gd name="connsiteY2" fmla="*/ 0 h 6312709"/>
              <a:gd name="connsiteX3" fmla="*/ 2380944 w 7888287"/>
              <a:gd name="connsiteY3" fmla="*/ 0 h 6312709"/>
              <a:gd name="connsiteX4" fmla="*/ 1973938 w 7888287"/>
              <a:gd name="connsiteY4" fmla="*/ 0 h 6312709"/>
              <a:gd name="connsiteX5" fmla="*/ 0 w 7888287"/>
              <a:gd name="connsiteY5" fmla="*/ 0 h 6312709"/>
              <a:gd name="connsiteX6" fmla="*/ 0 w 7888287"/>
              <a:gd name="connsiteY6" fmla="*/ 6312709 h 6312709"/>
              <a:gd name="connsiteX7" fmla="*/ 1973938 w 7888287"/>
              <a:gd name="connsiteY7" fmla="*/ 6312709 h 6312709"/>
              <a:gd name="connsiteX8" fmla="*/ 3766225 w 7888287"/>
              <a:gd name="connsiteY8" fmla="*/ 6312709 h 6312709"/>
              <a:gd name="connsiteX9" fmla="*/ 4122062 w 7888287"/>
              <a:gd name="connsiteY9" fmla="*/ 6312709 h 6312709"/>
              <a:gd name="connsiteX10" fmla="*/ 6096000 w 7888287"/>
              <a:gd name="connsiteY10" fmla="*/ 6312709 h 6312709"/>
              <a:gd name="connsiteX11" fmla="*/ 7888287 w 7888287"/>
              <a:gd name="connsiteY11" fmla="*/ 6312709 h 6312709"/>
              <a:gd name="connsiteX12" fmla="*/ 7888287 w 7888287"/>
              <a:gd name="connsiteY12" fmla="*/ 1741118 h 6312709"/>
              <a:gd name="connsiteX13" fmla="*/ 6147169 w 7888287"/>
              <a:gd name="connsiteY13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88287" h="6312709">
                <a:moveTo>
                  <a:pt x="6147169" y="0"/>
                </a:moveTo>
                <a:lnTo>
                  <a:pt x="3766225" y="0"/>
                </a:lnTo>
                <a:lnTo>
                  <a:pt x="3766225" y="0"/>
                </a:lnTo>
                <a:lnTo>
                  <a:pt x="2380944" y="0"/>
                </a:lnTo>
                <a:lnTo>
                  <a:pt x="1973938" y="0"/>
                </a:lnTo>
                <a:lnTo>
                  <a:pt x="0" y="0"/>
                </a:lnTo>
                <a:lnTo>
                  <a:pt x="0" y="6312709"/>
                </a:lnTo>
                <a:lnTo>
                  <a:pt x="1973938" y="6312709"/>
                </a:lnTo>
                <a:lnTo>
                  <a:pt x="3766225" y="6312709"/>
                </a:lnTo>
                <a:lnTo>
                  <a:pt x="4122062" y="6312709"/>
                </a:lnTo>
                <a:lnTo>
                  <a:pt x="6096000" y="6312709"/>
                </a:lnTo>
                <a:lnTo>
                  <a:pt x="7888287" y="6312709"/>
                </a:lnTo>
                <a:lnTo>
                  <a:pt x="7888287" y="1741118"/>
                </a:lnTo>
                <a:cubicBezTo>
                  <a:pt x="7888287" y="779525"/>
                  <a:pt x="7108762" y="0"/>
                  <a:pt x="61471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0" y="1787525"/>
            <a:ext cx="3582988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3582989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Footer Text Here</a:t>
            </a:r>
            <a:endParaRPr lang="en-AU" b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/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D056E140-6570-47E4-A47C-12143FEE0D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7844" y="1787525"/>
            <a:ext cx="3291077" cy="1940717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803863CF-C88D-4097-9285-27D5DE37B62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59895" y="1787525"/>
            <a:ext cx="3291086" cy="1940717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0EED8F72-E7E3-4495-A6B7-38206CCBA6D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87844" y="3905885"/>
            <a:ext cx="3291077" cy="1940717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BD3180DF-C93E-4603-A75A-25272203FC7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59895" y="3905885"/>
            <a:ext cx="3291086" cy="1940717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B159B9-80ED-4EEE-8CBD-CFAC6C544B6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B5683D1-2F55-40EA-9697-E1A79ABBC0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8265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with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07564E7-02E0-4971-8472-E68129992D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3713" y="545291"/>
            <a:ext cx="7888287" cy="6312711"/>
          </a:xfrm>
          <a:custGeom>
            <a:avLst/>
            <a:gdLst>
              <a:gd name="connsiteX0" fmla="*/ 1741118 w 7888287"/>
              <a:gd name="connsiteY0" fmla="*/ 0 h 6312711"/>
              <a:gd name="connsiteX1" fmla="*/ 4122062 w 7888287"/>
              <a:gd name="connsiteY1" fmla="*/ 0 h 6312711"/>
              <a:gd name="connsiteX2" fmla="*/ 5507343 w 7888287"/>
              <a:gd name="connsiteY2" fmla="*/ 0 h 6312711"/>
              <a:gd name="connsiteX3" fmla="*/ 5914349 w 7888287"/>
              <a:gd name="connsiteY3" fmla="*/ 0 h 6312711"/>
              <a:gd name="connsiteX4" fmla="*/ 7888287 w 7888287"/>
              <a:gd name="connsiteY4" fmla="*/ 0 h 6312711"/>
              <a:gd name="connsiteX5" fmla="*/ 7888287 w 7888287"/>
              <a:gd name="connsiteY5" fmla="*/ 2 h 6312711"/>
              <a:gd name="connsiteX6" fmla="*/ 7888287 w 7888287"/>
              <a:gd name="connsiteY6" fmla="*/ 6312709 h 6312711"/>
              <a:gd name="connsiteX7" fmla="*/ 7888287 w 7888287"/>
              <a:gd name="connsiteY7" fmla="*/ 6312711 h 6312711"/>
              <a:gd name="connsiteX8" fmla="*/ 4122062 w 7888287"/>
              <a:gd name="connsiteY8" fmla="*/ 6312711 h 6312711"/>
              <a:gd name="connsiteX9" fmla="*/ 3766225 w 7888287"/>
              <a:gd name="connsiteY9" fmla="*/ 6312711 h 6312711"/>
              <a:gd name="connsiteX10" fmla="*/ 0 w 7888287"/>
              <a:gd name="connsiteY10" fmla="*/ 6312711 h 6312711"/>
              <a:gd name="connsiteX11" fmla="*/ 0 w 7888287"/>
              <a:gd name="connsiteY11" fmla="*/ 6312709 h 6312711"/>
              <a:gd name="connsiteX12" fmla="*/ 0 w 7888287"/>
              <a:gd name="connsiteY12" fmla="*/ 1741120 h 6312711"/>
              <a:gd name="connsiteX13" fmla="*/ 0 w 7888287"/>
              <a:gd name="connsiteY13" fmla="*/ 1741118 h 6312711"/>
              <a:gd name="connsiteX14" fmla="*/ 1741118 w 7888287"/>
              <a:gd name="connsiteY14" fmla="*/ 0 h 631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88287" h="6312711">
                <a:moveTo>
                  <a:pt x="1741118" y="0"/>
                </a:moveTo>
                <a:lnTo>
                  <a:pt x="4122062" y="0"/>
                </a:lnTo>
                <a:lnTo>
                  <a:pt x="5507343" y="0"/>
                </a:lnTo>
                <a:lnTo>
                  <a:pt x="5914349" y="0"/>
                </a:lnTo>
                <a:lnTo>
                  <a:pt x="7888287" y="0"/>
                </a:lnTo>
                <a:lnTo>
                  <a:pt x="7888287" y="2"/>
                </a:lnTo>
                <a:lnTo>
                  <a:pt x="7888287" y="6312709"/>
                </a:lnTo>
                <a:lnTo>
                  <a:pt x="7888287" y="6312711"/>
                </a:lnTo>
                <a:lnTo>
                  <a:pt x="4122062" y="6312711"/>
                </a:lnTo>
                <a:lnTo>
                  <a:pt x="3766225" y="6312711"/>
                </a:lnTo>
                <a:lnTo>
                  <a:pt x="0" y="6312711"/>
                </a:lnTo>
                <a:lnTo>
                  <a:pt x="0" y="6312709"/>
                </a:lnTo>
                <a:lnTo>
                  <a:pt x="0" y="1741120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1D5C4A9-157F-438E-A79B-4C5577637E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03713" y="545291"/>
            <a:ext cx="7888287" cy="6312711"/>
          </a:xfrm>
          <a:custGeom>
            <a:avLst/>
            <a:gdLst>
              <a:gd name="connsiteX0" fmla="*/ 1741118 w 7888287"/>
              <a:gd name="connsiteY0" fmla="*/ 0 h 6312711"/>
              <a:gd name="connsiteX1" fmla="*/ 4122062 w 7888287"/>
              <a:gd name="connsiteY1" fmla="*/ 0 h 6312711"/>
              <a:gd name="connsiteX2" fmla="*/ 5507343 w 7888287"/>
              <a:gd name="connsiteY2" fmla="*/ 0 h 6312711"/>
              <a:gd name="connsiteX3" fmla="*/ 5914349 w 7888287"/>
              <a:gd name="connsiteY3" fmla="*/ 0 h 6312711"/>
              <a:gd name="connsiteX4" fmla="*/ 7888287 w 7888287"/>
              <a:gd name="connsiteY4" fmla="*/ 0 h 6312711"/>
              <a:gd name="connsiteX5" fmla="*/ 7888287 w 7888287"/>
              <a:gd name="connsiteY5" fmla="*/ 2 h 6312711"/>
              <a:gd name="connsiteX6" fmla="*/ 7888287 w 7888287"/>
              <a:gd name="connsiteY6" fmla="*/ 6312709 h 6312711"/>
              <a:gd name="connsiteX7" fmla="*/ 7888287 w 7888287"/>
              <a:gd name="connsiteY7" fmla="*/ 6312711 h 6312711"/>
              <a:gd name="connsiteX8" fmla="*/ 4122062 w 7888287"/>
              <a:gd name="connsiteY8" fmla="*/ 6312711 h 6312711"/>
              <a:gd name="connsiteX9" fmla="*/ 3766225 w 7888287"/>
              <a:gd name="connsiteY9" fmla="*/ 6312711 h 6312711"/>
              <a:gd name="connsiteX10" fmla="*/ 0 w 7888287"/>
              <a:gd name="connsiteY10" fmla="*/ 6312711 h 6312711"/>
              <a:gd name="connsiteX11" fmla="*/ 0 w 7888287"/>
              <a:gd name="connsiteY11" fmla="*/ 6312709 h 6312711"/>
              <a:gd name="connsiteX12" fmla="*/ 0 w 7888287"/>
              <a:gd name="connsiteY12" fmla="*/ 1741120 h 6312711"/>
              <a:gd name="connsiteX13" fmla="*/ 0 w 7888287"/>
              <a:gd name="connsiteY13" fmla="*/ 1741118 h 6312711"/>
              <a:gd name="connsiteX14" fmla="*/ 1741118 w 7888287"/>
              <a:gd name="connsiteY14" fmla="*/ 0 h 631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88287" h="6312711">
                <a:moveTo>
                  <a:pt x="1741118" y="0"/>
                </a:moveTo>
                <a:lnTo>
                  <a:pt x="4122062" y="0"/>
                </a:lnTo>
                <a:lnTo>
                  <a:pt x="5507343" y="0"/>
                </a:lnTo>
                <a:lnTo>
                  <a:pt x="5914349" y="0"/>
                </a:lnTo>
                <a:lnTo>
                  <a:pt x="7888287" y="0"/>
                </a:lnTo>
                <a:lnTo>
                  <a:pt x="7888287" y="2"/>
                </a:lnTo>
                <a:lnTo>
                  <a:pt x="7888287" y="6312709"/>
                </a:lnTo>
                <a:lnTo>
                  <a:pt x="7888287" y="6312711"/>
                </a:lnTo>
                <a:lnTo>
                  <a:pt x="4122062" y="6312711"/>
                </a:lnTo>
                <a:lnTo>
                  <a:pt x="3766225" y="6312711"/>
                </a:lnTo>
                <a:lnTo>
                  <a:pt x="0" y="6312711"/>
                </a:lnTo>
                <a:lnTo>
                  <a:pt x="0" y="6312709"/>
                </a:lnTo>
                <a:lnTo>
                  <a:pt x="0" y="1741120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>
              <a:defRPr lang="en-AU" dirty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AU" dirty="0"/>
              <a:t>Insert image and send to back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Footer Text Here</a:t>
            </a:r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26ACBF10-3259-B748-B47C-17C1992012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0" y="1787525"/>
            <a:ext cx="3582988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6EC32521-3200-C144-B38D-A86684497B70}"/>
              </a:ext>
            </a:extLst>
          </p:cNvPr>
          <p:cNvSpPr>
            <a:spLocks noGrp="1"/>
          </p:cNvSpPr>
          <p:nvPr>
            <p:ph type="dt" sz="half" idx="42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AB2D02-3DB4-4676-854C-E6EB0AAB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3582989" cy="1247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9788101-FDD5-4F2E-81C9-D92B4C6FC4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1974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with 2 Conten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EE0CBFA-9CEA-4898-BE6C-4AA53231C680}"/>
              </a:ext>
            </a:extLst>
          </p:cNvPr>
          <p:cNvSpPr/>
          <p:nvPr userDrawn="1"/>
        </p:nvSpPr>
        <p:spPr>
          <a:xfrm flipH="1">
            <a:off x="4303713" y="545291"/>
            <a:ext cx="7888287" cy="6312709"/>
          </a:xfrm>
          <a:custGeom>
            <a:avLst/>
            <a:gdLst>
              <a:gd name="connsiteX0" fmla="*/ 6147169 w 7888287"/>
              <a:gd name="connsiteY0" fmla="*/ 0 h 6312709"/>
              <a:gd name="connsiteX1" fmla="*/ 3766225 w 7888287"/>
              <a:gd name="connsiteY1" fmla="*/ 0 h 6312709"/>
              <a:gd name="connsiteX2" fmla="*/ 3766225 w 7888287"/>
              <a:gd name="connsiteY2" fmla="*/ 0 h 6312709"/>
              <a:gd name="connsiteX3" fmla="*/ 2380944 w 7888287"/>
              <a:gd name="connsiteY3" fmla="*/ 0 h 6312709"/>
              <a:gd name="connsiteX4" fmla="*/ 1973938 w 7888287"/>
              <a:gd name="connsiteY4" fmla="*/ 0 h 6312709"/>
              <a:gd name="connsiteX5" fmla="*/ 0 w 7888287"/>
              <a:gd name="connsiteY5" fmla="*/ 0 h 6312709"/>
              <a:gd name="connsiteX6" fmla="*/ 0 w 7888287"/>
              <a:gd name="connsiteY6" fmla="*/ 6312709 h 6312709"/>
              <a:gd name="connsiteX7" fmla="*/ 1973938 w 7888287"/>
              <a:gd name="connsiteY7" fmla="*/ 6312709 h 6312709"/>
              <a:gd name="connsiteX8" fmla="*/ 3766225 w 7888287"/>
              <a:gd name="connsiteY8" fmla="*/ 6312709 h 6312709"/>
              <a:gd name="connsiteX9" fmla="*/ 4122062 w 7888287"/>
              <a:gd name="connsiteY9" fmla="*/ 6312709 h 6312709"/>
              <a:gd name="connsiteX10" fmla="*/ 6096000 w 7888287"/>
              <a:gd name="connsiteY10" fmla="*/ 6312709 h 6312709"/>
              <a:gd name="connsiteX11" fmla="*/ 7888287 w 7888287"/>
              <a:gd name="connsiteY11" fmla="*/ 6312709 h 6312709"/>
              <a:gd name="connsiteX12" fmla="*/ 7888287 w 7888287"/>
              <a:gd name="connsiteY12" fmla="*/ 1741118 h 6312709"/>
              <a:gd name="connsiteX13" fmla="*/ 6147169 w 7888287"/>
              <a:gd name="connsiteY13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88287" h="6312709">
                <a:moveTo>
                  <a:pt x="6147169" y="0"/>
                </a:moveTo>
                <a:lnTo>
                  <a:pt x="3766225" y="0"/>
                </a:lnTo>
                <a:lnTo>
                  <a:pt x="3766225" y="0"/>
                </a:lnTo>
                <a:lnTo>
                  <a:pt x="2380944" y="0"/>
                </a:lnTo>
                <a:lnTo>
                  <a:pt x="1973938" y="0"/>
                </a:lnTo>
                <a:lnTo>
                  <a:pt x="0" y="0"/>
                </a:lnTo>
                <a:lnTo>
                  <a:pt x="0" y="6312709"/>
                </a:lnTo>
                <a:lnTo>
                  <a:pt x="1973938" y="6312709"/>
                </a:lnTo>
                <a:lnTo>
                  <a:pt x="3766225" y="6312709"/>
                </a:lnTo>
                <a:lnTo>
                  <a:pt x="4122062" y="6312709"/>
                </a:lnTo>
                <a:lnTo>
                  <a:pt x="6096000" y="6312709"/>
                </a:lnTo>
                <a:lnTo>
                  <a:pt x="7888287" y="6312709"/>
                </a:lnTo>
                <a:lnTo>
                  <a:pt x="7888287" y="1741118"/>
                </a:lnTo>
                <a:cubicBezTo>
                  <a:pt x="7888287" y="779525"/>
                  <a:pt x="7108762" y="0"/>
                  <a:pt x="614716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0" y="1787525"/>
            <a:ext cx="3582988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Footer Text Here</a:t>
            </a:r>
            <a:endParaRPr lang="en-AU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9ACDC2EE-23A8-43C1-B0E5-CB5D187E43D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887844" y="1787525"/>
            <a:ext cx="2998856" cy="4062411"/>
          </a:xfrm>
        </p:spPr>
        <p:txBody>
          <a:bodyPr rIns="360000"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831A0D5C-B9A5-4D70-B6B9-F961922F89B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67674" y="1787525"/>
            <a:ext cx="3582991" cy="4062412"/>
          </a:xfrm>
        </p:spPr>
        <p:txBody>
          <a:bodyPr r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25E02BBE-1EC2-B141-B544-948D13BB7F90}"/>
              </a:ext>
            </a:extLst>
          </p:cNvPr>
          <p:cNvSpPr>
            <a:spLocks noGrp="1"/>
          </p:cNvSpPr>
          <p:nvPr>
            <p:ph type="dt" sz="half" idx="42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C0B5E4-709D-4BDB-BD51-A4A19AA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3582989" cy="1247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0AA9B8B-E9B2-48D5-B843-725CA57B484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81480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Left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069856E-303A-4BBA-8303-5F585C12516B}"/>
              </a:ext>
            </a:extLst>
          </p:cNvPr>
          <p:cNvSpPr/>
          <p:nvPr userDrawn="1"/>
        </p:nvSpPr>
        <p:spPr>
          <a:xfrm flipH="1">
            <a:off x="6096000" y="545291"/>
            <a:ext cx="6096000" cy="6312709"/>
          </a:xfrm>
          <a:custGeom>
            <a:avLst/>
            <a:gdLst>
              <a:gd name="connsiteX0" fmla="*/ 4354882 w 6096000"/>
              <a:gd name="connsiteY0" fmla="*/ 0 h 6312709"/>
              <a:gd name="connsiteX1" fmla="*/ 2380944 w 6096000"/>
              <a:gd name="connsiteY1" fmla="*/ 0 h 6312709"/>
              <a:gd name="connsiteX2" fmla="*/ 1973938 w 6096000"/>
              <a:gd name="connsiteY2" fmla="*/ 0 h 6312709"/>
              <a:gd name="connsiteX3" fmla="*/ 0 w 6096000"/>
              <a:gd name="connsiteY3" fmla="*/ 0 h 6312709"/>
              <a:gd name="connsiteX4" fmla="*/ 0 w 6096000"/>
              <a:gd name="connsiteY4" fmla="*/ 6312709 h 6312709"/>
              <a:gd name="connsiteX5" fmla="*/ 1973938 w 6096000"/>
              <a:gd name="connsiteY5" fmla="*/ 6312709 h 6312709"/>
              <a:gd name="connsiteX6" fmla="*/ 4122062 w 6096000"/>
              <a:gd name="connsiteY6" fmla="*/ 6312709 h 6312709"/>
              <a:gd name="connsiteX7" fmla="*/ 6096000 w 6096000"/>
              <a:gd name="connsiteY7" fmla="*/ 6312709 h 6312709"/>
              <a:gd name="connsiteX8" fmla="*/ 6096000 w 6096000"/>
              <a:gd name="connsiteY8" fmla="*/ 1741118 h 6312709"/>
              <a:gd name="connsiteX9" fmla="*/ 4354882 w 6096000"/>
              <a:gd name="connsiteY9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312709">
                <a:moveTo>
                  <a:pt x="4354882" y="0"/>
                </a:moveTo>
                <a:lnTo>
                  <a:pt x="2380944" y="0"/>
                </a:lnTo>
                <a:lnTo>
                  <a:pt x="1973938" y="0"/>
                </a:lnTo>
                <a:lnTo>
                  <a:pt x="0" y="0"/>
                </a:lnTo>
                <a:lnTo>
                  <a:pt x="0" y="6312709"/>
                </a:lnTo>
                <a:lnTo>
                  <a:pt x="1973938" y="6312709"/>
                </a:lnTo>
                <a:lnTo>
                  <a:pt x="4122062" y="6312709"/>
                </a:lnTo>
                <a:lnTo>
                  <a:pt x="6096000" y="6312709"/>
                </a:lnTo>
                <a:lnTo>
                  <a:pt x="6096000" y="1741118"/>
                </a:lnTo>
                <a:cubicBezTo>
                  <a:pt x="6096000" y="779525"/>
                  <a:pt x="5316475" y="0"/>
                  <a:pt x="43548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0" y="1787525"/>
            <a:ext cx="4682489" cy="1550988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3582989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831A0D5C-B9A5-4D70-B6B9-F961922F89B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710680" y="1787525"/>
            <a:ext cx="4939985" cy="4062412"/>
          </a:xfrm>
        </p:spPr>
        <p:txBody>
          <a:bodyPr rIns="360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A7452E2C-1C70-4091-A9D3-0763F5785A3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9750" y="3519487"/>
            <a:ext cx="4682489" cy="2344283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AAC0590-BA38-914D-9413-8610094492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073" y="6379184"/>
            <a:ext cx="4114800" cy="218912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Footer Text Here</a:t>
            </a:r>
            <a:endParaRPr lang="en-AU" b="1" dirty="0">
              <a:solidFill>
                <a:schemeClr val="accent5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E83995C-706A-2E41-80D3-7B4157A495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/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781E2A6E-F78A-B84B-9234-BE51260A9550}"/>
              </a:ext>
            </a:extLst>
          </p:cNvPr>
          <p:cNvSpPr>
            <a:spLocks noGrp="1"/>
          </p:cNvSpPr>
          <p:nvPr>
            <p:ph type="dt" sz="half" idx="42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8BE9B2D-B015-4AF5-9FE9-44E21A4CE99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93317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9227A06-EFC1-4F4F-8022-826720C09C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95107"/>
            <a:ext cx="12192000" cy="5062892"/>
          </a:xfrm>
          <a:custGeom>
            <a:avLst/>
            <a:gdLst>
              <a:gd name="connsiteX0" fmla="*/ 1821769 w 12192000"/>
              <a:gd name="connsiteY0" fmla="*/ 0 h 5062892"/>
              <a:gd name="connsiteX1" fmla="*/ 3712150 w 12192000"/>
              <a:gd name="connsiteY1" fmla="*/ 0 h 5062892"/>
              <a:gd name="connsiteX2" fmla="*/ 4313002 w 12192000"/>
              <a:gd name="connsiteY2" fmla="*/ 0 h 5062892"/>
              <a:gd name="connsiteX3" fmla="*/ 5760083 w 12192000"/>
              <a:gd name="connsiteY3" fmla="*/ 0 h 5062892"/>
              <a:gd name="connsiteX4" fmla="*/ 5760087 w 12192000"/>
              <a:gd name="connsiteY4" fmla="*/ 0 h 5062892"/>
              <a:gd name="connsiteX5" fmla="*/ 7268616 w 12192000"/>
              <a:gd name="connsiteY5" fmla="*/ 0 h 5062892"/>
              <a:gd name="connsiteX6" fmla="*/ 8132216 w 12192000"/>
              <a:gd name="connsiteY6" fmla="*/ 0 h 5062892"/>
              <a:gd name="connsiteX7" fmla="*/ 8251318 w 12192000"/>
              <a:gd name="connsiteY7" fmla="*/ 0 h 5062892"/>
              <a:gd name="connsiteX8" fmla="*/ 8406709 w 12192000"/>
              <a:gd name="connsiteY8" fmla="*/ 0 h 5062892"/>
              <a:gd name="connsiteX9" fmla="*/ 9067792 w 12192000"/>
              <a:gd name="connsiteY9" fmla="*/ 0 h 5062892"/>
              <a:gd name="connsiteX10" fmla="*/ 9067794 w 12192000"/>
              <a:gd name="connsiteY10" fmla="*/ 0 h 5062892"/>
              <a:gd name="connsiteX11" fmla="*/ 9700767 w 12192000"/>
              <a:gd name="connsiteY11" fmla="*/ 0 h 5062892"/>
              <a:gd name="connsiteX12" fmla="*/ 10205886 w 12192000"/>
              <a:gd name="connsiteY12" fmla="*/ 0 h 5062892"/>
              <a:gd name="connsiteX13" fmla="*/ 10868052 w 12192000"/>
              <a:gd name="connsiteY13" fmla="*/ 0 h 5062892"/>
              <a:gd name="connsiteX14" fmla="*/ 12006145 w 12192000"/>
              <a:gd name="connsiteY14" fmla="*/ 0 h 5062892"/>
              <a:gd name="connsiteX15" fmla="*/ 12192000 w 12192000"/>
              <a:gd name="connsiteY15" fmla="*/ 0 h 5062892"/>
              <a:gd name="connsiteX16" fmla="*/ 12192000 w 12192000"/>
              <a:gd name="connsiteY16" fmla="*/ 45719 h 5062892"/>
              <a:gd name="connsiteX17" fmla="*/ 12192000 w 12192000"/>
              <a:gd name="connsiteY17" fmla="*/ 5017173 h 5062892"/>
              <a:gd name="connsiteX18" fmla="*/ 12192000 w 12192000"/>
              <a:gd name="connsiteY18" fmla="*/ 5062892 h 5062892"/>
              <a:gd name="connsiteX19" fmla="*/ 12006145 w 12192000"/>
              <a:gd name="connsiteY19" fmla="*/ 5062892 h 5062892"/>
              <a:gd name="connsiteX20" fmla="*/ 6436360 w 12192000"/>
              <a:gd name="connsiteY20" fmla="*/ 5062892 h 5062892"/>
              <a:gd name="connsiteX21" fmla="*/ 0 w 12192000"/>
              <a:gd name="connsiteY21" fmla="*/ 5062892 h 5062892"/>
              <a:gd name="connsiteX22" fmla="*/ 0 w 12192000"/>
              <a:gd name="connsiteY22" fmla="*/ 5017173 h 5062892"/>
              <a:gd name="connsiteX23" fmla="*/ 0 w 12192000"/>
              <a:gd name="connsiteY23" fmla="*/ 1867488 h 5062892"/>
              <a:gd name="connsiteX24" fmla="*/ 0 w 12192000"/>
              <a:gd name="connsiteY24" fmla="*/ 1821769 h 5062892"/>
              <a:gd name="connsiteX25" fmla="*/ 1821769 w 12192000"/>
              <a:gd name="connsiteY25" fmla="*/ 0 h 506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5062892">
                <a:moveTo>
                  <a:pt x="1821769" y="0"/>
                </a:moveTo>
                <a:lnTo>
                  <a:pt x="3712150" y="0"/>
                </a:lnTo>
                <a:lnTo>
                  <a:pt x="4313002" y="0"/>
                </a:lnTo>
                <a:lnTo>
                  <a:pt x="5760083" y="0"/>
                </a:lnTo>
                <a:lnTo>
                  <a:pt x="5760087" y="0"/>
                </a:lnTo>
                <a:lnTo>
                  <a:pt x="7268616" y="0"/>
                </a:lnTo>
                <a:lnTo>
                  <a:pt x="8132216" y="0"/>
                </a:lnTo>
                <a:lnTo>
                  <a:pt x="8251318" y="0"/>
                </a:lnTo>
                <a:lnTo>
                  <a:pt x="8406709" y="0"/>
                </a:lnTo>
                <a:lnTo>
                  <a:pt x="9067792" y="0"/>
                </a:lnTo>
                <a:lnTo>
                  <a:pt x="9067794" y="0"/>
                </a:lnTo>
                <a:lnTo>
                  <a:pt x="9700767" y="0"/>
                </a:lnTo>
                <a:lnTo>
                  <a:pt x="10205886" y="0"/>
                </a:lnTo>
                <a:lnTo>
                  <a:pt x="10868052" y="0"/>
                </a:lnTo>
                <a:lnTo>
                  <a:pt x="12006145" y="0"/>
                </a:lnTo>
                <a:lnTo>
                  <a:pt x="12192000" y="0"/>
                </a:lnTo>
                <a:lnTo>
                  <a:pt x="12192000" y="45719"/>
                </a:lnTo>
                <a:lnTo>
                  <a:pt x="12192000" y="5017173"/>
                </a:lnTo>
                <a:lnTo>
                  <a:pt x="12192000" y="5062892"/>
                </a:lnTo>
                <a:lnTo>
                  <a:pt x="12006145" y="5062892"/>
                </a:lnTo>
                <a:lnTo>
                  <a:pt x="6436360" y="5062892"/>
                </a:lnTo>
                <a:lnTo>
                  <a:pt x="0" y="5062892"/>
                </a:lnTo>
                <a:lnTo>
                  <a:pt x="0" y="5017173"/>
                </a:lnTo>
                <a:lnTo>
                  <a:pt x="0" y="1867488"/>
                </a:lnTo>
                <a:lnTo>
                  <a:pt x="0" y="1821769"/>
                </a:lnTo>
                <a:cubicBezTo>
                  <a:pt x="0" y="815634"/>
                  <a:pt x="815634" y="0"/>
                  <a:pt x="1821769" y="0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1FE4619-85CD-457E-BAF5-DD274EC044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95108"/>
            <a:ext cx="12192000" cy="5062892"/>
          </a:xfrm>
          <a:custGeom>
            <a:avLst/>
            <a:gdLst>
              <a:gd name="connsiteX0" fmla="*/ 1821769 w 12192000"/>
              <a:gd name="connsiteY0" fmla="*/ 0 h 5062892"/>
              <a:gd name="connsiteX1" fmla="*/ 3712150 w 12192000"/>
              <a:gd name="connsiteY1" fmla="*/ 0 h 5062892"/>
              <a:gd name="connsiteX2" fmla="*/ 4313002 w 12192000"/>
              <a:gd name="connsiteY2" fmla="*/ 0 h 5062892"/>
              <a:gd name="connsiteX3" fmla="*/ 5760083 w 12192000"/>
              <a:gd name="connsiteY3" fmla="*/ 0 h 5062892"/>
              <a:gd name="connsiteX4" fmla="*/ 5760087 w 12192000"/>
              <a:gd name="connsiteY4" fmla="*/ 0 h 5062892"/>
              <a:gd name="connsiteX5" fmla="*/ 7268616 w 12192000"/>
              <a:gd name="connsiteY5" fmla="*/ 0 h 5062892"/>
              <a:gd name="connsiteX6" fmla="*/ 8132216 w 12192000"/>
              <a:gd name="connsiteY6" fmla="*/ 0 h 5062892"/>
              <a:gd name="connsiteX7" fmla="*/ 8251318 w 12192000"/>
              <a:gd name="connsiteY7" fmla="*/ 0 h 5062892"/>
              <a:gd name="connsiteX8" fmla="*/ 8406709 w 12192000"/>
              <a:gd name="connsiteY8" fmla="*/ 0 h 5062892"/>
              <a:gd name="connsiteX9" fmla="*/ 9067792 w 12192000"/>
              <a:gd name="connsiteY9" fmla="*/ 0 h 5062892"/>
              <a:gd name="connsiteX10" fmla="*/ 9067794 w 12192000"/>
              <a:gd name="connsiteY10" fmla="*/ 0 h 5062892"/>
              <a:gd name="connsiteX11" fmla="*/ 9700767 w 12192000"/>
              <a:gd name="connsiteY11" fmla="*/ 0 h 5062892"/>
              <a:gd name="connsiteX12" fmla="*/ 10205886 w 12192000"/>
              <a:gd name="connsiteY12" fmla="*/ 0 h 5062892"/>
              <a:gd name="connsiteX13" fmla="*/ 10868052 w 12192000"/>
              <a:gd name="connsiteY13" fmla="*/ 0 h 5062892"/>
              <a:gd name="connsiteX14" fmla="*/ 12006145 w 12192000"/>
              <a:gd name="connsiteY14" fmla="*/ 0 h 5062892"/>
              <a:gd name="connsiteX15" fmla="*/ 12192000 w 12192000"/>
              <a:gd name="connsiteY15" fmla="*/ 0 h 5062892"/>
              <a:gd name="connsiteX16" fmla="*/ 12192000 w 12192000"/>
              <a:gd name="connsiteY16" fmla="*/ 45719 h 5062892"/>
              <a:gd name="connsiteX17" fmla="*/ 12192000 w 12192000"/>
              <a:gd name="connsiteY17" fmla="*/ 5017173 h 5062892"/>
              <a:gd name="connsiteX18" fmla="*/ 12192000 w 12192000"/>
              <a:gd name="connsiteY18" fmla="*/ 5062892 h 5062892"/>
              <a:gd name="connsiteX19" fmla="*/ 12006145 w 12192000"/>
              <a:gd name="connsiteY19" fmla="*/ 5062892 h 5062892"/>
              <a:gd name="connsiteX20" fmla="*/ 6436360 w 12192000"/>
              <a:gd name="connsiteY20" fmla="*/ 5062892 h 5062892"/>
              <a:gd name="connsiteX21" fmla="*/ 0 w 12192000"/>
              <a:gd name="connsiteY21" fmla="*/ 5062892 h 5062892"/>
              <a:gd name="connsiteX22" fmla="*/ 0 w 12192000"/>
              <a:gd name="connsiteY22" fmla="*/ 5017173 h 5062892"/>
              <a:gd name="connsiteX23" fmla="*/ 0 w 12192000"/>
              <a:gd name="connsiteY23" fmla="*/ 1867488 h 5062892"/>
              <a:gd name="connsiteX24" fmla="*/ 0 w 12192000"/>
              <a:gd name="connsiteY24" fmla="*/ 1821769 h 5062892"/>
              <a:gd name="connsiteX25" fmla="*/ 1821769 w 12192000"/>
              <a:gd name="connsiteY25" fmla="*/ 0 h 506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5062892">
                <a:moveTo>
                  <a:pt x="1821769" y="0"/>
                </a:moveTo>
                <a:lnTo>
                  <a:pt x="3712150" y="0"/>
                </a:lnTo>
                <a:lnTo>
                  <a:pt x="4313002" y="0"/>
                </a:lnTo>
                <a:lnTo>
                  <a:pt x="5760083" y="0"/>
                </a:lnTo>
                <a:lnTo>
                  <a:pt x="5760087" y="0"/>
                </a:lnTo>
                <a:lnTo>
                  <a:pt x="7268616" y="0"/>
                </a:lnTo>
                <a:lnTo>
                  <a:pt x="8132216" y="0"/>
                </a:lnTo>
                <a:lnTo>
                  <a:pt x="8251318" y="0"/>
                </a:lnTo>
                <a:lnTo>
                  <a:pt x="8406709" y="0"/>
                </a:lnTo>
                <a:lnTo>
                  <a:pt x="9067792" y="0"/>
                </a:lnTo>
                <a:lnTo>
                  <a:pt x="9067794" y="0"/>
                </a:lnTo>
                <a:lnTo>
                  <a:pt x="9700767" y="0"/>
                </a:lnTo>
                <a:lnTo>
                  <a:pt x="10205886" y="0"/>
                </a:lnTo>
                <a:lnTo>
                  <a:pt x="10868052" y="0"/>
                </a:lnTo>
                <a:lnTo>
                  <a:pt x="12006145" y="0"/>
                </a:lnTo>
                <a:lnTo>
                  <a:pt x="12192000" y="0"/>
                </a:lnTo>
                <a:lnTo>
                  <a:pt x="12192000" y="45719"/>
                </a:lnTo>
                <a:lnTo>
                  <a:pt x="12192000" y="5017173"/>
                </a:lnTo>
                <a:lnTo>
                  <a:pt x="12192000" y="5062892"/>
                </a:lnTo>
                <a:lnTo>
                  <a:pt x="12006145" y="5062892"/>
                </a:lnTo>
                <a:lnTo>
                  <a:pt x="6436360" y="5062892"/>
                </a:lnTo>
                <a:lnTo>
                  <a:pt x="0" y="5062892"/>
                </a:lnTo>
                <a:lnTo>
                  <a:pt x="0" y="5017173"/>
                </a:lnTo>
                <a:lnTo>
                  <a:pt x="0" y="1867488"/>
                </a:lnTo>
                <a:lnTo>
                  <a:pt x="0" y="1821769"/>
                </a:lnTo>
                <a:cubicBezTo>
                  <a:pt x="0" y="815634"/>
                  <a:pt x="815634" y="0"/>
                  <a:pt x="1821769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AU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AU" dirty="0"/>
              <a:t>Insert image and send to back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3582989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7397DB09-56DB-407F-9732-E2AED25D7F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3713" y="539750"/>
            <a:ext cx="3582987" cy="988868"/>
          </a:xfrm>
        </p:spPr>
        <p:txBody>
          <a:bodyPr rIns="0" anchor="b"/>
          <a:lstStyle>
            <a:lvl1pPr>
              <a:defRPr sz="12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3E2B5424-CE18-4A9B-A033-C5A2F13542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Footer Text Here</a:t>
            </a:r>
            <a:endParaRPr lang="en-AU" b="1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4C08A77F-B33E-4FF0-A255-11C4FB6AD6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E6BE2497-5960-43DA-AE0F-7E9959504731}"/>
              </a:ext>
            </a:extLst>
          </p:cNvPr>
          <p:cNvSpPr>
            <a:spLocks noGrp="1"/>
          </p:cNvSpPr>
          <p:nvPr>
            <p:ph type="dt" sz="half" idx="42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24AEEA6-999C-41A4-85E5-9DA8C39F52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1444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3582989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7397DB09-56DB-407F-9732-E2AED25D7F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3713" y="539750"/>
            <a:ext cx="3582987" cy="988868"/>
          </a:xfrm>
        </p:spPr>
        <p:txBody>
          <a:bodyPr rIns="0" anchor="b"/>
          <a:lstStyle>
            <a:lvl1pPr>
              <a:defRPr sz="12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443699-A1ED-434B-89E5-BA2232ED44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Footer Text Here</a:t>
            </a:r>
            <a:endParaRPr lang="en-AU" b="1" dirty="0">
              <a:solidFill>
                <a:schemeClr val="accent5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ABC88-FC03-4EA9-8C05-CFFF9C3AB9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/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4EAF4DCD-DFDA-4C36-A256-8735F57ECB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0" y="2707640"/>
            <a:ext cx="11107738" cy="3610609"/>
          </a:xfrm>
        </p:spPr>
        <p:txBody>
          <a:bodyPr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1" name="Picture Placeholder 79">
            <a:extLst>
              <a:ext uri="{FF2B5EF4-FFF2-40B4-BE49-F238E27FC236}">
                <a16:creationId xmlns:a16="http://schemas.microsoft.com/office/drawing/2014/main" id="{CAF3CDCC-B4E5-4C1D-A93E-D63EDC3D94B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761066" y="847403"/>
            <a:ext cx="3430933" cy="681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5" name="Picture Placeholder 82">
            <a:extLst>
              <a:ext uri="{FF2B5EF4-FFF2-40B4-BE49-F238E27FC236}">
                <a16:creationId xmlns:a16="http://schemas.microsoft.com/office/drawing/2014/main" id="{63451C87-F36E-4C2E-9831-BAF6E84773D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079853" y="847403"/>
            <a:ext cx="826082" cy="68121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B7101B4D-8F25-44E7-8ABD-08EE8A753B94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9008771" y="847402"/>
            <a:ext cx="2350110" cy="681216"/>
          </a:xfrm>
        </p:spPr>
        <p:txBody>
          <a:bodyPr rIns="0" anchor="ctr"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0BDB9C-7DD0-43D0-A32A-2BE3C39F48F6}"/>
              </a:ext>
            </a:extLst>
          </p:cNvPr>
          <p:cNvSpPr>
            <a:spLocks noGrp="1"/>
          </p:cNvSpPr>
          <p:nvPr>
            <p:ph type="dt" sz="half" idx="35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34" name="Content Placeholder 58">
            <a:extLst>
              <a:ext uri="{FF2B5EF4-FFF2-40B4-BE49-F238E27FC236}">
                <a16:creationId xmlns:a16="http://schemas.microsoft.com/office/drawing/2014/main" id="{943436C4-DCCB-48E7-8859-B6E0C5A84AF6}"/>
              </a:ext>
            </a:extLst>
          </p:cNvPr>
          <p:cNvSpPr>
            <a:spLocks noGrp="1"/>
          </p:cNvSpPr>
          <p:nvPr>
            <p:ph sz="quarter" idx="115" hasCustomPrompt="1"/>
          </p:nvPr>
        </p:nvSpPr>
        <p:spPr>
          <a:xfrm>
            <a:off x="8154086" y="918442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B7881B9-BA70-4CE8-AB33-5A849734D6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2943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3582989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7397DB09-56DB-407F-9732-E2AED25D7F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3713" y="539750"/>
            <a:ext cx="3582987" cy="988868"/>
          </a:xfrm>
        </p:spPr>
        <p:txBody>
          <a:bodyPr rIns="0" anchor="b"/>
          <a:lstStyle>
            <a:lvl1pPr>
              <a:defRPr sz="12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443699-A1ED-434B-89E5-BA2232ED44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/>
          <a:p>
            <a:r>
              <a:rPr lang="en-AU"/>
              <a:t>Footer Text Here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ABC88-FC03-4EA9-8C05-CFFF9C3AB9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/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4EAF4DCD-DFDA-4C36-A256-8735F57ECB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0" y="2707640"/>
            <a:ext cx="5465761" cy="3610609"/>
          </a:xfrm>
        </p:spPr>
        <p:txBody>
          <a:bodyPr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C1D199DB-424C-43E1-ADA6-4B2ED5B3B28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84900" y="2707640"/>
            <a:ext cx="5466399" cy="3610609"/>
          </a:xfrm>
        </p:spPr>
        <p:txBody>
          <a:bodyPr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1" name="Picture Placeholder 79">
            <a:extLst>
              <a:ext uri="{FF2B5EF4-FFF2-40B4-BE49-F238E27FC236}">
                <a16:creationId xmlns:a16="http://schemas.microsoft.com/office/drawing/2014/main" id="{CAF3CDCC-B4E5-4C1D-A93E-D63EDC3D94B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761066" y="847403"/>
            <a:ext cx="3430933" cy="681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5" name="Picture Placeholder 82">
            <a:extLst>
              <a:ext uri="{FF2B5EF4-FFF2-40B4-BE49-F238E27FC236}">
                <a16:creationId xmlns:a16="http://schemas.microsoft.com/office/drawing/2014/main" id="{63451C87-F36E-4C2E-9831-BAF6E84773D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079853" y="847403"/>
            <a:ext cx="826082" cy="68121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B7101B4D-8F25-44E7-8ABD-08EE8A753B94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9008771" y="847402"/>
            <a:ext cx="2350110" cy="681216"/>
          </a:xfrm>
        </p:spPr>
        <p:txBody>
          <a:bodyPr rIns="0" anchor="ctr"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EF665C-5F99-4587-9F7F-4AB0E467360D}"/>
              </a:ext>
            </a:extLst>
          </p:cNvPr>
          <p:cNvSpPr>
            <a:spLocks noGrp="1"/>
          </p:cNvSpPr>
          <p:nvPr>
            <p:ph type="dt" sz="half" idx="35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35" name="Content Placeholder 58">
            <a:extLst>
              <a:ext uri="{FF2B5EF4-FFF2-40B4-BE49-F238E27FC236}">
                <a16:creationId xmlns:a16="http://schemas.microsoft.com/office/drawing/2014/main" id="{B4898720-BB02-44CA-9C7D-E575DCAE95D4}"/>
              </a:ext>
            </a:extLst>
          </p:cNvPr>
          <p:cNvSpPr>
            <a:spLocks noGrp="1"/>
          </p:cNvSpPr>
          <p:nvPr>
            <p:ph sz="quarter" idx="115" hasCustomPrompt="1"/>
          </p:nvPr>
        </p:nvSpPr>
        <p:spPr>
          <a:xfrm>
            <a:off x="8154086" y="918442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99556BC-5562-4AC2-BC42-209B5E820C0D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96225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with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3582989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7397DB09-56DB-407F-9732-E2AED25D7F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3713" y="539750"/>
            <a:ext cx="3582987" cy="988868"/>
          </a:xfrm>
        </p:spPr>
        <p:txBody>
          <a:bodyPr rIns="0" anchor="b"/>
          <a:lstStyle>
            <a:lvl1pPr>
              <a:defRPr sz="12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443699-A1ED-434B-89E5-BA2232ED44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/>
          <a:p>
            <a:r>
              <a:rPr lang="en-AU"/>
              <a:t>Footer Text Here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ABC88-FC03-4EA9-8C05-CFFF9C3AB9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/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4EAF4DCD-DFDA-4C36-A256-8735F57ECB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1" y="2707640"/>
            <a:ext cx="3582988" cy="3610609"/>
          </a:xfrm>
        </p:spPr>
        <p:txBody>
          <a:bodyPr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6550EBFE-A5D1-4AA4-B0B2-EB83E5F6326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09111" y="2707640"/>
            <a:ext cx="3582988" cy="3610609"/>
          </a:xfrm>
        </p:spPr>
        <p:txBody>
          <a:bodyPr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C1D199DB-424C-43E1-ADA6-4B2ED5B3B28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68311" y="2707640"/>
            <a:ext cx="3582988" cy="3610609"/>
          </a:xfrm>
        </p:spPr>
        <p:txBody>
          <a:bodyPr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1" name="Picture Placeholder 79">
            <a:extLst>
              <a:ext uri="{FF2B5EF4-FFF2-40B4-BE49-F238E27FC236}">
                <a16:creationId xmlns:a16="http://schemas.microsoft.com/office/drawing/2014/main" id="{CAF3CDCC-B4E5-4C1D-A93E-D63EDC3D94B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761066" y="847403"/>
            <a:ext cx="3430933" cy="681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5" name="Picture Placeholder 82">
            <a:extLst>
              <a:ext uri="{FF2B5EF4-FFF2-40B4-BE49-F238E27FC236}">
                <a16:creationId xmlns:a16="http://schemas.microsoft.com/office/drawing/2014/main" id="{63451C87-F36E-4C2E-9831-BAF6E84773D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079853" y="847403"/>
            <a:ext cx="826082" cy="68121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B7101B4D-8F25-44E7-8ABD-08EE8A753B94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9008771" y="847402"/>
            <a:ext cx="2350110" cy="681216"/>
          </a:xfrm>
        </p:spPr>
        <p:txBody>
          <a:bodyPr rIns="0" anchor="ctr"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69A7A0-82AF-404C-BF59-783C3BE98532}"/>
              </a:ext>
            </a:extLst>
          </p:cNvPr>
          <p:cNvSpPr>
            <a:spLocks noGrp="1"/>
          </p:cNvSpPr>
          <p:nvPr>
            <p:ph type="dt" sz="half" idx="35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35" name="Content Placeholder 58">
            <a:extLst>
              <a:ext uri="{FF2B5EF4-FFF2-40B4-BE49-F238E27FC236}">
                <a16:creationId xmlns:a16="http://schemas.microsoft.com/office/drawing/2014/main" id="{37B9003F-DF64-4A52-A4AC-01205387BE41}"/>
              </a:ext>
            </a:extLst>
          </p:cNvPr>
          <p:cNvSpPr>
            <a:spLocks noGrp="1"/>
          </p:cNvSpPr>
          <p:nvPr>
            <p:ph sz="quarter" idx="115" hasCustomPrompt="1"/>
          </p:nvPr>
        </p:nvSpPr>
        <p:spPr>
          <a:xfrm>
            <a:off x="8154086" y="918442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31BB770-983C-4CCD-8B5E-5A2C9A58009C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731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_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9C6F1A0-C582-4604-AA2F-23FA3F1210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539751"/>
            <a:ext cx="5556108" cy="5776339"/>
          </a:xfrm>
          <a:custGeom>
            <a:avLst/>
            <a:gdLst>
              <a:gd name="connsiteX0" fmla="*/ 1066908 w 5556108"/>
              <a:gd name="connsiteY0" fmla="*/ 0 h 5776339"/>
              <a:gd name="connsiteX1" fmla="*/ 1479913 w 5556108"/>
              <a:gd name="connsiteY1" fmla="*/ 0 h 5776339"/>
              <a:gd name="connsiteX2" fmla="*/ 4076194 w 5556108"/>
              <a:gd name="connsiteY2" fmla="*/ 0 h 5776339"/>
              <a:gd name="connsiteX3" fmla="*/ 4489199 w 5556108"/>
              <a:gd name="connsiteY3" fmla="*/ 0 h 5776339"/>
              <a:gd name="connsiteX4" fmla="*/ 5556108 w 5556108"/>
              <a:gd name="connsiteY4" fmla="*/ 1066858 h 5776339"/>
              <a:gd name="connsiteX5" fmla="*/ 5556108 w 5556108"/>
              <a:gd name="connsiteY5" fmla="*/ 5776339 h 5776339"/>
              <a:gd name="connsiteX6" fmla="*/ 5143102 w 5556108"/>
              <a:gd name="connsiteY6" fmla="*/ 5776339 h 5776339"/>
              <a:gd name="connsiteX7" fmla="*/ 413005 w 5556108"/>
              <a:gd name="connsiteY7" fmla="*/ 5776339 h 5776339"/>
              <a:gd name="connsiteX8" fmla="*/ 0 w 5556108"/>
              <a:gd name="connsiteY8" fmla="*/ 5776339 h 5776339"/>
              <a:gd name="connsiteX9" fmla="*/ 0 w 5556108"/>
              <a:gd name="connsiteY9" fmla="*/ 1066858 h 577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6108" h="5776339">
                <a:moveTo>
                  <a:pt x="1066908" y="0"/>
                </a:moveTo>
                <a:lnTo>
                  <a:pt x="1479913" y="0"/>
                </a:lnTo>
                <a:lnTo>
                  <a:pt x="4076194" y="0"/>
                </a:lnTo>
                <a:lnTo>
                  <a:pt x="4489199" y="0"/>
                </a:lnTo>
                <a:lnTo>
                  <a:pt x="5556108" y="1066858"/>
                </a:lnTo>
                <a:lnTo>
                  <a:pt x="5556108" y="5776339"/>
                </a:lnTo>
                <a:lnTo>
                  <a:pt x="5143102" y="5776339"/>
                </a:lnTo>
                <a:lnTo>
                  <a:pt x="413005" y="5776339"/>
                </a:lnTo>
                <a:lnTo>
                  <a:pt x="0" y="5776339"/>
                </a:lnTo>
                <a:lnTo>
                  <a:pt x="0" y="1066858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422BA3-4206-4A87-A9F6-F373A66D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053931"/>
            <a:ext cx="4320000" cy="934817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4823E3-BC10-4D3A-89FE-2CB9357EA7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321814"/>
            <a:ext cx="4320000" cy="342208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97D550C-A5F6-4905-AFAB-7B907F1E41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743454"/>
            <a:ext cx="4320000" cy="342208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Presenter Name | Date</a:t>
            </a:r>
          </a:p>
        </p:txBody>
      </p:sp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6BFB3C26-C418-434B-9EA2-09ED9131F52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- Recipients Only</a:t>
            </a:r>
            <a:endParaRPr lang="en-AU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D2F18B-D0EF-1C45-8C79-BA420B2F5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676" y="1327324"/>
            <a:ext cx="1241010" cy="42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797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s Left and Top with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79">
            <a:extLst>
              <a:ext uri="{FF2B5EF4-FFF2-40B4-BE49-F238E27FC236}">
                <a16:creationId xmlns:a16="http://schemas.microsoft.com/office/drawing/2014/main" id="{BBE885DC-9332-430E-89FD-7281C056EE12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39750" y="2702472"/>
            <a:ext cx="3138832" cy="159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 dirty="0"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3582989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7397DB09-56DB-407F-9732-E2AED25D7F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3713" y="539750"/>
            <a:ext cx="3582987" cy="988868"/>
          </a:xfrm>
        </p:spPr>
        <p:txBody>
          <a:bodyPr rIns="0" anchor="b"/>
          <a:lstStyle>
            <a:lvl1pPr>
              <a:defRPr sz="12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443699-A1ED-434B-89E5-BA2232ED44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/>
          <a:p>
            <a:r>
              <a:rPr lang="en-AU"/>
              <a:t>Footer Text Here</a:t>
            </a:r>
            <a:endParaRPr lang="en-A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ABC88-FC03-4EA9-8C05-CFFF9C3AB9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/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C1D199DB-424C-43E1-ADA6-4B2ED5B3B28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303713" y="2707641"/>
            <a:ext cx="7347586" cy="3301274"/>
          </a:xfrm>
        </p:spPr>
        <p:txBody>
          <a:bodyPr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1" name="Picture Placeholder 79">
            <a:extLst>
              <a:ext uri="{FF2B5EF4-FFF2-40B4-BE49-F238E27FC236}">
                <a16:creationId xmlns:a16="http://schemas.microsoft.com/office/drawing/2014/main" id="{CAF3CDCC-B4E5-4C1D-A93E-D63EDC3D94B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761066" y="847403"/>
            <a:ext cx="3430933" cy="681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5" name="Picture Placeholder 82">
            <a:extLst>
              <a:ext uri="{FF2B5EF4-FFF2-40B4-BE49-F238E27FC236}">
                <a16:creationId xmlns:a16="http://schemas.microsoft.com/office/drawing/2014/main" id="{63451C87-F36E-4C2E-9831-BAF6E84773D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079853" y="847403"/>
            <a:ext cx="826082" cy="68121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B7101B4D-8F25-44E7-8ABD-08EE8A753B94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9008771" y="847402"/>
            <a:ext cx="2350110" cy="681216"/>
          </a:xfrm>
        </p:spPr>
        <p:txBody>
          <a:bodyPr rIns="0" anchor="ctr"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0" name="Content Placeholder 9">
            <a:extLst>
              <a:ext uri="{FF2B5EF4-FFF2-40B4-BE49-F238E27FC236}">
                <a16:creationId xmlns:a16="http://schemas.microsoft.com/office/drawing/2014/main" id="{CB40FB17-E370-4C02-AD83-C158E93F418C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767973" y="2821192"/>
            <a:ext cx="2079579" cy="1357706"/>
          </a:xfrm>
        </p:spPr>
        <p:txBody>
          <a:bodyPr rIns="0" anchor="ctr"/>
          <a:lstStyle>
            <a:lvl1pPr>
              <a:defRPr sz="12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9" name="Picture Placeholder 82">
            <a:extLst>
              <a:ext uri="{FF2B5EF4-FFF2-40B4-BE49-F238E27FC236}">
                <a16:creationId xmlns:a16="http://schemas.microsoft.com/office/drawing/2014/main" id="{1E64EFAE-1E3C-43A7-B728-C3B624000D1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 rot="5400000">
            <a:off x="2983314" y="2769295"/>
            <a:ext cx="762090" cy="62844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73" name="Picture Placeholder 79">
            <a:extLst>
              <a:ext uri="{FF2B5EF4-FFF2-40B4-BE49-F238E27FC236}">
                <a16:creationId xmlns:a16="http://schemas.microsoft.com/office/drawing/2014/main" id="{ED657E23-81AF-491A-BC7D-FDBD72E9CCC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39750" y="4404272"/>
            <a:ext cx="3138832" cy="1595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 dirty="0"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74" name="Content Placeholder 9">
            <a:extLst>
              <a:ext uri="{FF2B5EF4-FFF2-40B4-BE49-F238E27FC236}">
                <a16:creationId xmlns:a16="http://schemas.microsoft.com/office/drawing/2014/main" id="{95221BF0-94F0-400C-A9C4-B70EF976715A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767973" y="4522992"/>
            <a:ext cx="2079579" cy="1357706"/>
          </a:xfrm>
        </p:spPr>
        <p:txBody>
          <a:bodyPr rIns="0" anchor="ctr"/>
          <a:lstStyle>
            <a:lvl1pPr>
              <a:defRPr sz="12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5" name="Picture Placeholder 82">
            <a:extLst>
              <a:ext uri="{FF2B5EF4-FFF2-40B4-BE49-F238E27FC236}">
                <a16:creationId xmlns:a16="http://schemas.microsoft.com/office/drawing/2014/main" id="{E570CB92-1D48-4789-917B-9B95143EB35F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 rot="5400000">
            <a:off x="2983314" y="4471095"/>
            <a:ext cx="762090" cy="62844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BB3E83-0D92-4AC3-86D7-0AB8CA2807B8}"/>
              </a:ext>
            </a:extLst>
          </p:cNvPr>
          <p:cNvSpPr>
            <a:spLocks noGrp="1"/>
          </p:cNvSpPr>
          <p:nvPr>
            <p:ph type="dt" sz="half" idx="41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34" name="Content Placeholder 58">
            <a:extLst>
              <a:ext uri="{FF2B5EF4-FFF2-40B4-BE49-F238E27FC236}">
                <a16:creationId xmlns:a16="http://schemas.microsoft.com/office/drawing/2014/main" id="{C5618B7D-5DFC-4F89-A55C-BC6F2405AACB}"/>
              </a:ext>
            </a:extLst>
          </p:cNvPr>
          <p:cNvSpPr>
            <a:spLocks noGrp="1"/>
          </p:cNvSpPr>
          <p:nvPr>
            <p:ph sz="quarter" idx="115" hasCustomPrompt="1"/>
          </p:nvPr>
        </p:nvSpPr>
        <p:spPr>
          <a:xfrm>
            <a:off x="8154086" y="918442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36" name="Content Placeholder 58">
            <a:extLst>
              <a:ext uri="{FF2B5EF4-FFF2-40B4-BE49-F238E27FC236}">
                <a16:creationId xmlns:a16="http://schemas.microsoft.com/office/drawing/2014/main" id="{07416D30-B467-4234-90DA-4D7D57EF7E2D}"/>
              </a:ext>
            </a:extLst>
          </p:cNvPr>
          <p:cNvSpPr>
            <a:spLocks noGrp="1"/>
          </p:cNvSpPr>
          <p:nvPr>
            <p:ph sz="quarter" idx="116" hasCustomPrompt="1"/>
          </p:nvPr>
        </p:nvSpPr>
        <p:spPr>
          <a:xfrm>
            <a:off x="3091422" y="2737500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37" name="Content Placeholder 58">
            <a:extLst>
              <a:ext uri="{FF2B5EF4-FFF2-40B4-BE49-F238E27FC236}">
                <a16:creationId xmlns:a16="http://schemas.microsoft.com/office/drawing/2014/main" id="{22FE3FD3-7F9A-4FE6-9430-B69569133A13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91422" y="4446561"/>
            <a:ext cx="545875" cy="539136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  <a:latin typeface="Century Gothic" panose="020B0502020202020204" pitchFamily="34" charset="0"/>
                <a:ea typeface="Segoe UI Black" panose="020B0A02040204020203" pitchFamily="34" charset="0"/>
              </a:defRPr>
            </a:lvl1pPr>
          </a:lstStyle>
          <a:p>
            <a:pPr lvl="0"/>
            <a:r>
              <a:rPr lang="en-AU" dirty="0"/>
              <a:t>Paste icon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D42F0FF3-85EB-44C1-B951-C7FDAD686858}"/>
              </a:ext>
            </a:extLst>
          </p:cNvPr>
          <p:cNvSpPr>
            <a:spLocks noGrp="1"/>
          </p:cNvSpPr>
          <p:nvPr>
            <p:ph type="body" sz="quarter" idx="118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1684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 with Navy High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E41A2ED1-BA1F-4A5D-AF68-563D8424B338}"/>
              </a:ext>
            </a:extLst>
          </p:cNvPr>
          <p:cNvSpPr/>
          <p:nvPr userDrawn="1"/>
        </p:nvSpPr>
        <p:spPr>
          <a:xfrm flipH="1">
            <a:off x="-1" y="915"/>
            <a:ext cx="8067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1" y="1787525"/>
            <a:ext cx="3582988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48578AB-6BEB-4E7F-A85D-5D1E730F5C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03713" y="1787525"/>
            <a:ext cx="3582989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7346953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Footer Text Here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D056E140-6570-47E4-A47C-12143FEE0D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17560" y="1787524"/>
            <a:ext cx="3233105" cy="1085845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0" name="Content Placeholder 9">
            <a:extLst>
              <a:ext uri="{FF2B5EF4-FFF2-40B4-BE49-F238E27FC236}">
                <a16:creationId xmlns:a16="http://schemas.microsoft.com/office/drawing/2014/main" id="{5A20A07C-DDFD-4CFC-95B1-BA936CFAAA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417560" y="3083560"/>
            <a:ext cx="3233105" cy="2766377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973DD1-3478-4C29-8223-1E4715454630}"/>
              </a:ext>
            </a:extLst>
          </p:cNvPr>
          <p:cNvCxnSpPr>
            <a:cxnSpLocks/>
          </p:cNvCxnSpPr>
          <p:nvPr userDrawn="1"/>
        </p:nvCxnSpPr>
        <p:spPr>
          <a:xfrm>
            <a:off x="700430" y="6434329"/>
            <a:ext cx="0" cy="10756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3">
            <a:extLst>
              <a:ext uri="{FF2B5EF4-FFF2-40B4-BE49-F238E27FC236}">
                <a16:creationId xmlns:a16="http://schemas.microsoft.com/office/drawing/2014/main" id="{F34568B1-F9A9-40E2-9F64-311AC2446A06}"/>
              </a:ext>
            </a:extLst>
          </p:cNvPr>
          <p:cNvSpPr/>
          <p:nvPr userDrawn="1"/>
        </p:nvSpPr>
        <p:spPr>
          <a:xfrm rot="16200000">
            <a:off x="7880014" y="619944"/>
            <a:ext cx="747364" cy="373682"/>
          </a:xfrm>
          <a:custGeom>
            <a:avLst/>
            <a:gdLst/>
            <a:ahLst/>
            <a:cxnLst/>
            <a:rect l="l" t="t" r="r" b="b"/>
            <a:pathLst>
              <a:path w="909319" h="454659">
                <a:moveTo>
                  <a:pt x="908824" y="0"/>
                </a:moveTo>
                <a:lnTo>
                  <a:pt x="0" y="0"/>
                </a:lnTo>
                <a:lnTo>
                  <a:pt x="454406" y="454406"/>
                </a:lnTo>
                <a:lnTo>
                  <a:pt x="90882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292870"/>
            <a:endParaRPr sz="2545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437E8BA5-0D55-4C02-B2AD-A937DD85E8FB}"/>
              </a:ext>
            </a:extLst>
          </p:cNvPr>
          <p:cNvSpPr>
            <a:spLocks noGrp="1"/>
          </p:cNvSpPr>
          <p:nvPr>
            <p:ph type="dt" sz="half" idx="41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4169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ntents with Navy Highlight (icons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E41A2ED1-BA1F-4A5D-AF68-563D8424B338}"/>
              </a:ext>
            </a:extLst>
          </p:cNvPr>
          <p:cNvSpPr/>
          <p:nvPr userDrawn="1"/>
        </p:nvSpPr>
        <p:spPr>
          <a:xfrm flipH="1">
            <a:off x="-1" y="915"/>
            <a:ext cx="8067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1" y="1787525"/>
            <a:ext cx="3582988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7034530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Footer Text Here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D056E140-6570-47E4-A47C-12143FEE0D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17560" y="1787524"/>
            <a:ext cx="3233105" cy="1085845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0" name="Content Placeholder 9">
            <a:extLst>
              <a:ext uri="{FF2B5EF4-FFF2-40B4-BE49-F238E27FC236}">
                <a16:creationId xmlns:a16="http://schemas.microsoft.com/office/drawing/2014/main" id="{5A20A07C-DDFD-4CFC-95B1-BA936CFAAA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417560" y="3083560"/>
            <a:ext cx="3233105" cy="2762154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4" name="Picture Placeholder 79">
            <a:extLst>
              <a:ext uri="{FF2B5EF4-FFF2-40B4-BE49-F238E27FC236}">
                <a16:creationId xmlns:a16="http://schemas.microsoft.com/office/drawing/2014/main" id="{9A288D5B-C65C-44CE-BDCB-8BB8D4883E92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303713" y="1787525"/>
            <a:ext cx="3270566" cy="1942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5" name="Content Placeholder 9">
            <a:extLst>
              <a:ext uri="{FF2B5EF4-FFF2-40B4-BE49-F238E27FC236}">
                <a16:creationId xmlns:a16="http://schemas.microsoft.com/office/drawing/2014/main" id="{F673E5D4-72E8-491F-A066-BD4DD160A4BB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4531936" y="1904134"/>
            <a:ext cx="2388498" cy="1709087"/>
          </a:xfrm>
        </p:spPr>
        <p:txBody>
          <a:bodyPr rIns="0" anchor="ctr"/>
          <a:lstStyle>
            <a:lvl1pPr>
              <a:defRPr sz="12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Picture Placeholder 82">
            <a:extLst>
              <a:ext uri="{FF2B5EF4-FFF2-40B4-BE49-F238E27FC236}">
                <a16:creationId xmlns:a16="http://schemas.microsoft.com/office/drawing/2014/main" id="{E4983FE6-7928-41A5-BD26-FDB70ED640F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 rot="5400000">
            <a:off x="6879011" y="1854349"/>
            <a:ext cx="762090" cy="62844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7" name="Picture Placeholder 79">
            <a:extLst>
              <a:ext uri="{FF2B5EF4-FFF2-40B4-BE49-F238E27FC236}">
                <a16:creationId xmlns:a16="http://schemas.microsoft.com/office/drawing/2014/main" id="{A59597A7-A1AB-4E87-96E2-7C8F432A0F50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303713" y="3903411"/>
            <a:ext cx="3270566" cy="1942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9" name="Picture Placeholder 82">
            <a:extLst>
              <a:ext uri="{FF2B5EF4-FFF2-40B4-BE49-F238E27FC236}">
                <a16:creationId xmlns:a16="http://schemas.microsoft.com/office/drawing/2014/main" id="{1D9D08EB-0E04-4096-9598-3BCE9A82813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 rot="5400000">
            <a:off x="6879011" y="3970235"/>
            <a:ext cx="762090" cy="62844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3" name="Content Placeholder 9">
            <a:extLst>
              <a:ext uri="{FF2B5EF4-FFF2-40B4-BE49-F238E27FC236}">
                <a16:creationId xmlns:a16="http://schemas.microsoft.com/office/drawing/2014/main" id="{704A2F78-3D80-4632-BCEA-689A80241FEB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4531936" y="4020019"/>
            <a:ext cx="2388498" cy="1709087"/>
          </a:xfrm>
        </p:spPr>
        <p:txBody>
          <a:bodyPr rIns="0" anchor="ctr"/>
          <a:lstStyle>
            <a:lvl1pPr>
              <a:defRPr sz="12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ADD2DED2-C336-4C2D-A40E-EAA46B25C45D}"/>
              </a:ext>
            </a:extLst>
          </p:cNvPr>
          <p:cNvSpPr>
            <a:spLocks noGrp="1"/>
          </p:cNvSpPr>
          <p:nvPr>
            <p:ph type="dt" sz="half" idx="42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6121CE43-ACA1-4BED-87C3-CD45329F39D1}"/>
              </a:ext>
            </a:extLst>
          </p:cNvPr>
          <p:cNvSpPr/>
          <p:nvPr userDrawn="1"/>
        </p:nvSpPr>
        <p:spPr>
          <a:xfrm rot="16200000">
            <a:off x="7880014" y="619944"/>
            <a:ext cx="747364" cy="373682"/>
          </a:xfrm>
          <a:custGeom>
            <a:avLst/>
            <a:gdLst/>
            <a:ahLst/>
            <a:cxnLst/>
            <a:rect l="l" t="t" r="r" b="b"/>
            <a:pathLst>
              <a:path w="909319" h="454659">
                <a:moveTo>
                  <a:pt x="908824" y="0"/>
                </a:moveTo>
                <a:lnTo>
                  <a:pt x="0" y="0"/>
                </a:lnTo>
                <a:lnTo>
                  <a:pt x="454406" y="454406"/>
                </a:lnTo>
                <a:lnTo>
                  <a:pt x="90882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292870"/>
            <a:endParaRPr sz="2545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307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ntent with Icon_Navy High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E41A2ED1-BA1F-4A5D-AF68-563D8424B338}"/>
              </a:ext>
            </a:extLst>
          </p:cNvPr>
          <p:cNvSpPr/>
          <p:nvPr userDrawn="1"/>
        </p:nvSpPr>
        <p:spPr>
          <a:xfrm flipH="1">
            <a:off x="-1" y="915"/>
            <a:ext cx="8067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7034530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Footer Text Here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D056E140-6570-47E4-A47C-12143FEE0D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17560" y="1787524"/>
            <a:ext cx="3233105" cy="1085845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0" name="Content Placeholder 9">
            <a:extLst>
              <a:ext uri="{FF2B5EF4-FFF2-40B4-BE49-F238E27FC236}">
                <a16:creationId xmlns:a16="http://schemas.microsoft.com/office/drawing/2014/main" id="{5A20A07C-DDFD-4CFC-95B1-BA936CFAAA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417560" y="3083560"/>
            <a:ext cx="3233105" cy="2762154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8" name="Picture Placeholder 79">
            <a:extLst>
              <a:ext uri="{FF2B5EF4-FFF2-40B4-BE49-F238E27FC236}">
                <a16:creationId xmlns:a16="http://schemas.microsoft.com/office/drawing/2014/main" id="{81574ED2-EE75-4FC4-B02B-6EE00ED23F8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39750" y="1787526"/>
            <a:ext cx="3429792" cy="1942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9" name="Content Placeholder 9">
            <a:extLst>
              <a:ext uri="{FF2B5EF4-FFF2-40B4-BE49-F238E27FC236}">
                <a16:creationId xmlns:a16="http://schemas.microsoft.com/office/drawing/2014/main" id="{E3BADD85-69B0-49FA-BEBA-C0C6D6E2BFFD}"/>
              </a:ext>
            </a:extLst>
          </p:cNvPr>
          <p:cNvSpPr>
            <a:spLocks noGrp="1"/>
          </p:cNvSpPr>
          <p:nvPr>
            <p:ph sz="quarter" idx="43"/>
          </p:nvPr>
        </p:nvSpPr>
        <p:spPr>
          <a:xfrm>
            <a:off x="767973" y="1904135"/>
            <a:ext cx="2573122" cy="1709087"/>
          </a:xfrm>
        </p:spPr>
        <p:txBody>
          <a:bodyPr rIns="0" anchor="ctr"/>
          <a:lstStyle>
            <a:lvl1pPr>
              <a:defRPr sz="12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Picture Placeholder 82">
            <a:extLst>
              <a:ext uri="{FF2B5EF4-FFF2-40B4-BE49-F238E27FC236}">
                <a16:creationId xmlns:a16="http://schemas.microsoft.com/office/drawing/2014/main" id="{8FEF6705-A294-42EC-B1A2-8D7A12856334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 rot="5400000">
            <a:off x="3274274" y="1854350"/>
            <a:ext cx="762090" cy="62844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21" name="Picture Placeholder 79">
            <a:extLst>
              <a:ext uri="{FF2B5EF4-FFF2-40B4-BE49-F238E27FC236}">
                <a16:creationId xmlns:a16="http://schemas.microsoft.com/office/drawing/2014/main" id="{31D1DC2C-9EEF-4C0F-A498-DA6DF9B33452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539750" y="3903412"/>
            <a:ext cx="3429792" cy="1942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2" name="Picture Placeholder 82">
            <a:extLst>
              <a:ext uri="{FF2B5EF4-FFF2-40B4-BE49-F238E27FC236}">
                <a16:creationId xmlns:a16="http://schemas.microsoft.com/office/drawing/2014/main" id="{F0B9596D-82AB-4BF1-B61D-5F3D163A3804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 rot="5400000">
            <a:off x="3274274" y="3970236"/>
            <a:ext cx="762090" cy="62844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FED30F1-3520-403C-B918-9E3AE41BB39C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767973" y="4020020"/>
            <a:ext cx="2573122" cy="1709087"/>
          </a:xfrm>
        </p:spPr>
        <p:txBody>
          <a:bodyPr rIns="0" anchor="ctr"/>
          <a:lstStyle>
            <a:lvl1pPr>
              <a:defRPr sz="12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79">
            <a:extLst>
              <a:ext uri="{FF2B5EF4-FFF2-40B4-BE49-F238E27FC236}">
                <a16:creationId xmlns:a16="http://schemas.microsoft.com/office/drawing/2014/main" id="{CFBD351A-3FE2-4D60-A552-8C8932C6F5B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144485" y="1787526"/>
            <a:ext cx="3429792" cy="1942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8E7C14F0-6AD8-46DD-B71D-89EFBC0468DE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4372708" y="1904135"/>
            <a:ext cx="2573122" cy="1709087"/>
          </a:xfrm>
        </p:spPr>
        <p:txBody>
          <a:bodyPr rIns="0" anchor="ctr"/>
          <a:lstStyle>
            <a:lvl1pPr>
              <a:defRPr sz="12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Picture Placeholder 82">
            <a:extLst>
              <a:ext uri="{FF2B5EF4-FFF2-40B4-BE49-F238E27FC236}">
                <a16:creationId xmlns:a16="http://schemas.microsoft.com/office/drawing/2014/main" id="{F284E421-AE21-43FA-BD82-45DD9D5EC6E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 rot="5400000">
            <a:off x="6879009" y="1854350"/>
            <a:ext cx="762090" cy="62844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3" name="Picture Placeholder 79">
            <a:extLst>
              <a:ext uri="{FF2B5EF4-FFF2-40B4-BE49-F238E27FC236}">
                <a16:creationId xmlns:a16="http://schemas.microsoft.com/office/drawing/2014/main" id="{09779E6C-FCEC-470E-B55F-B43A8C800123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4144485" y="3903412"/>
            <a:ext cx="3429792" cy="1942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8" name="Picture Placeholder 82">
            <a:extLst>
              <a:ext uri="{FF2B5EF4-FFF2-40B4-BE49-F238E27FC236}">
                <a16:creationId xmlns:a16="http://schemas.microsoft.com/office/drawing/2014/main" id="{CA237011-091C-4C23-81DB-C55AC435044C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 rot="5400000">
            <a:off x="6879009" y="3970236"/>
            <a:ext cx="762090" cy="62844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0" name="Content Placeholder 9">
            <a:extLst>
              <a:ext uri="{FF2B5EF4-FFF2-40B4-BE49-F238E27FC236}">
                <a16:creationId xmlns:a16="http://schemas.microsoft.com/office/drawing/2014/main" id="{8E8E1848-7136-4122-AB29-6A4C40E526A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4372708" y="4020020"/>
            <a:ext cx="2573122" cy="1709087"/>
          </a:xfrm>
        </p:spPr>
        <p:txBody>
          <a:bodyPr rIns="0" anchor="ctr"/>
          <a:lstStyle>
            <a:lvl1pPr>
              <a:defRPr sz="12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Date Placeholder 2">
            <a:extLst>
              <a:ext uri="{FF2B5EF4-FFF2-40B4-BE49-F238E27FC236}">
                <a16:creationId xmlns:a16="http://schemas.microsoft.com/office/drawing/2014/main" id="{D0C0E51F-EAB9-435C-A49E-7E4E6855D7F2}"/>
              </a:ext>
            </a:extLst>
          </p:cNvPr>
          <p:cNvSpPr>
            <a:spLocks noGrp="1"/>
          </p:cNvSpPr>
          <p:nvPr>
            <p:ph type="dt" sz="half" idx="41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5A142307-4B42-477F-9232-727997E9A026}"/>
              </a:ext>
            </a:extLst>
          </p:cNvPr>
          <p:cNvSpPr/>
          <p:nvPr userDrawn="1"/>
        </p:nvSpPr>
        <p:spPr>
          <a:xfrm rot="16200000">
            <a:off x="7880014" y="619944"/>
            <a:ext cx="747364" cy="373682"/>
          </a:xfrm>
          <a:custGeom>
            <a:avLst/>
            <a:gdLst/>
            <a:ahLst/>
            <a:cxnLst/>
            <a:rect l="l" t="t" r="r" b="b"/>
            <a:pathLst>
              <a:path w="909319" h="454659">
                <a:moveTo>
                  <a:pt x="908824" y="0"/>
                </a:moveTo>
                <a:lnTo>
                  <a:pt x="0" y="0"/>
                </a:lnTo>
                <a:lnTo>
                  <a:pt x="454406" y="454406"/>
                </a:lnTo>
                <a:lnTo>
                  <a:pt x="90882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292870"/>
            <a:endParaRPr sz="2545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136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Horizontal Contents_Navy High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E41A2ED1-BA1F-4A5D-AF68-563D8424B338}"/>
              </a:ext>
            </a:extLst>
          </p:cNvPr>
          <p:cNvSpPr/>
          <p:nvPr userDrawn="1"/>
        </p:nvSpPr>
        <p:spPr>
          <a:xfrm flipH="1">
            <a:off x="-1" y="915"/>
            <a:ext cx="8067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7034530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Footer Text Here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D056E140-6570-47E4-A47C-12143FEE0D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17560" y="1787524"/>
            <a:ext cx="3233105" cy="1085845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0" name="Content Placeholder 9">
            <a:extLst>
              <a:ext uri="{FF2B5EF4-FFF2-40B4-BE49-F238E27FC236}">
                <a16:creationId xmlns:a16="http://schemas.microsoft.com/office/drawing/2014/main" id="{5A20A07C-DDFD-4CFC-95B1-BA936CFAAA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417560" y="3083560"/>
            <a:ext cx="3233105" cy="2762154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0" name="Picture Placeholder 79">
            <a:extLst>
              <a:ext uri="{FF2B5EF4-FFF2-40B4-BE49-F238E27FC236}">
                <a16:creationId xmlns:a16="http://schemas.microsoft.com/office/drawing/2014/main" id="{CFBD351A-3FE2-4D60-A552-8C8932C6F5B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39747" y="1787526"/>
            <a:ext cx="7034530" cy="19423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8E7C14F0-6AD8-46DD-B71D-89EFBC0468DE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767973" y="1904135"/>
            <a:ext cx="6177857" cy="1709087"/>
          </a:xfrm>
        </p:spPr>
        <p:txBody>
          <a:bodyPr rIns="0" anchor="ctr"/>
          <a:lstStyle>
            <a:lvl1pPr>
              <a:defRPr sz="12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Picture Placeholder 82">
            <a:extLst>
              <a:ext uri="{FF2B5EF4-FFF2-40B4-BE49-F238E27FC236}">
                <a16:creationId xmlns:a16="http://schemas.microsoft.com/office/drawing/2014/main" id="{F284E421-AE21-43FA-BD82-45DD9D5EC6E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 rot="5400000">
            <a:off x="6879009" y="1854350"/>
            <a:ext cx="762090" cy="62844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3" name="Picture Placeholder 79">
            <a:extLst>
              <a:ext uri="{FF2B5EF4-FFF2-40B4-BE49-F238E27FC236}">
                <a16:creationId xmlns:a16="http://schemas.microsoft.com/office/drawing/2014/main" id="{09779E6C-FCEC-470E-B55F-B43A8C800123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39750" y="3903412"/>
            <a:ext cx="7034527" cy="1942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8" name="Picture Placeholder 82">
            <a:extLst>
              <a:ext uri="{FF2B5EF4-FFF2-40B4-BE49-F238E27FC236}">
                <a16:creationId xmlns:a16="http://schemas.microsoft.com/office/drawing/2014/main" id="{CA237011-091C-4C23-81DB-C55AC435044C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 rot="5400000">
            <a:off x="6879009" y="3970236"/>
            <a:ext cx="762090" cy="628445"/>
          </a:xfrm>
          <a:custGeom>
            <a:avLst/>
            <a:gdLst>
              <a:gd name="connsiteX0" fmla="*/ 681215 w 826082"/>
              <a:gd name="connsiteY0" fmla="*/ 195816 h 681215"/>
              <a:gd name="connsiteX1" fmla="*/ 826082 w 826082"/>
              <a:gd name="connsiteY1" fmla="*/ 340688 h 681215"/>
              <a:gd name="connsiteX2" fmla="*/ 681215 w 826082"/>
              <a:gd name="connsiteY2" fmla="*/ 485556 h 681215"/>
              <a:gd name="connsiteX3" fmla="*/ 0 w 826082"/>
              <a:gd name="connsiteY3" fmla="*/ 0 h 681215"/>
              <a:gd name="connsiteX4" fmla="*/ 681214 w 826082"/>
              <a:gd name="connsiteY4" fmla="*/ 0 h 681215"/>
              <a:gd name="connsiteX5" fmla="*/ 681214 w 826082"/>
              <a:gd name="connsiteY5" fmla="*/ 681215 h 681215"/>
              <a:gd name="connsiteX6" fmla="*/ 0 w 826082"/>
              <a:gd name="connsiteY6" fmla="*/ 681215 h 68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082" h="681215">
                <a:moveTo>
                  <a:pt x="681215" y="195816"/>
                </a:moveTo>
                <a:lnTo>
                  <a:pt x="826082" y="340688"/>
                </a:lnTo>
                <a:lnTo>
                  <a:pt x="681215" y="485556"/>
                </a:lnTo>
                <a:close/>
                <a:moveTo>
                  <a:pt x="0" y="0"/>
                </a:moveTo>
                <a:lnTo>
                  <a:pt x="681214" y="0"/>
                </a:lnTo>
                <a:lnTo>
                  <a:pt x="681214" y="681215"/>
                </a:lnTo>
                <a:lnTo>
                  <a:pt x="0" y="6812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0" name="Content Placeholder 9">
            <a:extLst>
              <a:ext uri="{FF2B5EF4-FFF2-40B4-BE49-F238E27FC236}">
                <a16:creationId xmlns:a16="http://schemas.microsoft.com/office/drawing/2014/main" id="{8E8E1848-7136-4122-AB29-6A4C40E526A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767973" y="4020020"/>
            <a:ext cx="6177857" cy="1709087"/>
          </a:xfrm>
        </p:spPr>
        <p:txBody>
          <a:bodyPr rIns="0" anchor="ctr"/>
          <a:lstStyle>
            <a:lvl1pPr>
              <a:defRPr sz="1200"/>
            </a:lvl1pPr>
            <a:lvl2pPr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557381BC-2C27-44EE-B376-88F5F746698C}"/>
              </a:ext>
            </a:extLst>
          </p:cNvPr>
          <p:cNvSpPr>
            <a:spLocks noGrp="1"/>
          </p:cNvSpPr>
          <p:nvPr>
            <p:ph type="dt" sz="half" idx="41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CEEEB093-9DB2-48C6-83E3-BC4613535AF8}"/>
              </a:ext>
            </a:extLst>
          </p:cNvPr>
          <p:cNvSpPr/>
          <p:nvPr userDrawn="1"/>
        </p:nvSpPr>
        <p:spPr>
          <a:xfrm rot="16200000">
            <a:off x="7880014" y="619944"/>
            <a:ext cx="747364" cy="373682"/>
          </a:xfrm>
          <a:custGeom>
            <a:avLst/>
            <a:gdLst/>
            <a:ahLst/>
            <a:cxnLst/>
            <a:rect l="l" t="t" r="r" b="b"/>
            <a:pathLst>
              <a:path w="909319" h="454659">
                <a:moveTo>
                  <a:pt x="908824" y="0"/>
                </a:moveTo>
                <a:lnTo>
                  <a:pt x="0" y="0"/>
                </a:lnTo>
                <a:lnTo>
                  <a:pt x="454406" y="454406"/>
                </a:lnTo>
                <a:lnTo>
                  <a:pt x="90882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292870"/>
            <a:endParaRPr sz="2545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902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5C734D5-8C22-408F-989F-04CB774496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67674" y="0"/>
            <a:ext cx="4124326" cy="6858000"/>
          </a:xfrm>
          <a:custGeom>
            <a:avLst/>
            <a:gdLst>
              <a:gd name="connsiteX0" fmla="*/ 4124326 w 4124326"/>
              <a:gd name="connsiteY0" fmla="*/ 0 h 6858000"/>
              <a:gd name="connsiteX1" fmla="*/ 4124326 w 4124326"/>
              <a:gd name="connsiteY1" fmla="*/ 6858000 h 6858000"/>
              <a:gd name="connsiteX2" fmla="*/ 0 w 4124326"/>
              <a:gd name="connsiteY2" fmla="*/ 6858000 h 6858000"/>
              <a:gd name="connsiteX3" fmla="*/ 0 w 4124326"/>
              <a:gd name="connsiteY3" fmla="*/ 1694979 h 6858000"/>
              <a:gd name="connsiteX4" fmla="*/ 0 w 4124326"/>
              <a:gd name="connsiteY4" fmla="*/ 704408 h 6858000"/>
              <a:gd name="connsiteX5" fmla="*/ 0 w 4124326"/>
              <a:gd name="connsiteY5" fmla="*/ 91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4326" h="6858000">
                <a:moveTo>
                  <a:pt x="4124326" y="0"/>
                </a:moveTo>
                <a:lnTo>
                  <a:pt x="4124326" y="6858000"/>
                </a:lnTo>
                <a:lnTo>
                  <a:pt x="0" y="6858000"/>
                </a:lnTo>
                <a:lnTo>
                  <a:pt x="0" y="1694979"/>
                </a:lnTo>
                <a:lnTo>
                  <a:pt x="0" y="704408"/>
                </a:lnTo>
                <a:lnTo>
                  <a:pt x="0" y="915"/>
                </a:ln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00445A-98F8-4229-B4AD-30C3B75D4F4F}"/>
              </a:ext>
            </a:extLst>
          </p:cNvPr>
          <p:cNvSpPr/>
          <p:nvPr userDrawn="1"/>
        </p:nvSpPr>
        <p:spPr>
          <a:xfrm flipH="1">
            <a:off x="-1" y="915"/>
            <a:ext cx="8067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95F8996-B18D-4083-B28D-2AAFA160C5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67674" y="0"/>
            <a:ext cx="4124326" cy="6858000"/>
          </a:xfrm>
          <a:custGeom>
            <a:avLst/>
            <a:gdLst>
              <a:gd name="connsiteX0" fmla="*/ 4124326 w 4124326"/>
              <a:gd name="connsiteY0" fmla="*/ 0 h 6858000"/>
              <a:gd name="connsiteX1" fmla="*/ 4124326 w 4124326"/>
              <a:gd name="connsiteY1" fmla="*/ 6858000 h 6858000"/>
              <a:gd name="connsiteX2" fmla="*/ 0 w 4124326"/>
              <a:gd name="connsiteY2" fmla="*/ 6858000 h 6858000"/>
              <a:gd name="connsiteX3" fmla="*/ 0 w 4124326"/>
              <a:gd name="connsiteY3" fmla="*/ 1694979 h 6858000"/>
              <a:gd name="connsiteX4" fmla="*/ 0 w 4124326"/>
              <a:gd name="connsiteY4" fmla="*/ 704408 h 6858000"/>
              <a:gd name="connsiteX5" fmla="*/ 0 w 4124326"/>
              <a:gd name="connsiteY5" fmla="*/ 91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4326" h="6858000">
                <a:moveTo>
                  <a:pt x="4124326" y="0"/>
                </a:moveTo>
                <a:lnTo>
                  <a:pt x="4124326" y="6858000"/>
                </a:lnTo>
                <a:lnTo>
                  <a:pt x="0" y="6858000"/>
                </a:lnTo>
                <a:lnTo>
                  <a:pt x="0" y="1694979"/>
                </a:lnTo>
                <a:lnTo>
                  <a:pt x="0" y="704408"/>
                </a:lnTo>
                <a:lnTo>
                  <a:pt x="0" y="915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algn="r">
              <a:defRPr lang="en-AU" dirty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AU" dirty="0"/>
              <a:t>Insert image and send to back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1" y="1787525"/>
            <a:ext cx="3582988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48578AB-6BEB-4E7F-A85D-5D1E730F5C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03713" y="1787525"/>
            <a:ext cx="3582989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7346953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Footer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23F32A29-6E55-4A79-9645-AE7151EE1637}"/>
              </a:ext>
            </a:extLst>
          </p:cNvPr>
          <p:cNvSpPr>
            <a:spLocks noGrp="1"/>
          </p:cNvSpPr>
          <p:nvPr>
            <p:ph type="dt" sz="half" idx="41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CB369AF-FA68-48E7-AB92-E0C4701D7D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29882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with Icons and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E4B913B7-A2F9-4590-8493-D989BA5046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67674" y="0"/>
            <a:ext cx="4124326" cy="6858000"/>
          </a:xfrm>
          <a:custGeom>
            <a:avLst/>
            <a:gdLst>
              <a:gd name="connsiteX0" fmla="*/ 4124326 w 4124326"/>
              <a:gd name="connsiteY0" fmla="*/ 0 h 6858000"/>
              <a:gd name="connsiteX1" fmla="*/ 4124326 w 4124326"/>
              <a:gd name="connsiteY1" fmla="*/ 6858000 h 6858000"/>
              <a:gd name="connsiteX2" fmla="*/ 0 w 4124326"/>
              <a:gd name="connsiteY2" fmla="*/ 6858000 h 6858000"/>
              <a:gd name="connsiteX3" fmla="*/ 0 w 4124326"/>
              <a:gd name="connsiteY3" fmla="*/ 1694979 h 6858000"/>
              <a:gd name="connsiteX4" fmla="*/ 0 w 4124326"/>
              <a:gd name="connsiteY4" fmla="*/ 704408 h 6858000"/>
              <a:gd name="connsiteX5" fmla="*/ 0 w 4124326"/>
              <a:gd name="connsiteY5" fmla="*/ 91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4326" h="6858000">
                <a:moveTo>
                  <a:pt x="4124326" y="0"/>
                </a:moveTo>
                <a:lnTo>
                  <a:pt x="4124326" y="6858000"/>
                </a:lnTo>
                <a:lnTo>
                  <a:pt x="0" y="6858000"/>
                </a:lnTo>
                <a:lnTo>
                  <a:pt x="0" y="1694979"/>
                </a:lnTo>
                <a:lnTo>
                  <a:pt x="0" y="704408"/>
                </a:lnTo>
                <a:lnTo>
                  <a:pt x="0" y="915"/>
                </a:ln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>
            <a:noAutofit/>
          </a:bodyPr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10A1EB5-67A0-46C6-A5BF-5EC270A04599}"/>
              </a:ext>
            </a:extLst>
          </p:cNvPr>
          <p:cNvSpPr/>
          <p:nvPr userDrawn="1"/>
        </p:nvSpPr>
        <p:spPr>
          <a:xfrm flipH="1">
            <a:off x="-1" y="915"/>
            <a:ext cx="8067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57973D91-A517-489B-B7E3-08A0981790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67674" y="0"/>
            <a:ext cx="4124326" cy="6858000"/>
          </a:xfrm>
          <a:custGeom>
            <a:avLst/>
            <a:gdLst>
              <a:gd name="connsiteX0" fmla="*/ 4124326 w 4124326"/>
              <a:gd name="connsiteY0" fmla="*/ 0 h 6858000"/>
              <a:gd name="connsiteX1" fmla="*/ 4124326 w 4124326"/>
              <a:gd name="connsiteY1" fmla="*/ 6858000 h 6858000"/>
              <a:gd name="connsiteX2" fmla="*/ 0 w 4124326"/>
              <a:gd name="connsiteY2" fmla="*/ 6858000 h 6858000"/>
              <a:gd name="connsiteX3" fmla="*/ 0 w 4124326"/>
              <a:gd name="connsiteY3" fmla="*/ 1694979 h 6858000"/>
              <a:gd name="connsiteX4" fmla="*/ 0 w 4124326"/>
              <a:gd name="connsiteY4" fmla="*/ 704408 h 6858000"/>
              <a:gd name="connsiteX5" fmla="*/ 0 w 4124326"/>
              <a:gd name="connsiteY5" fmla="*/ 91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4326" h="6858000">
                <a:moveTo>
                  <a:pt x="4124326" y="0"/>
                </a:moveTo>
                <a:lnTo>
                  <a:pt x="4124326" y="6858000"/>
                </a:lnTo>
                <a:lnTo>
                  <a:pt x="0" y="6858000"/>
                </a:lnTo>
                <a:lnTo>
                  <a:pt x="0" y="1694979"/>
                </a:lnTo>
                <a:lnTo>
                  <a:pt x="0" y="704408"/>
                </a:lnTo>
                <a:lnTo>
                  <a:pt x="0" y="915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algn="r">
              <a:defRPr lang="en-AU" dirty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AU" dirty="0"/>
              <a:t>Insert image and send to back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7346953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Footer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Picture Placeholder 113">
            <a:extLst>
              <a:ext uri="{FF2B5EF4-FFF2-40B4-BE49-F238E27FC236}">
                <a16:creationId xmlns:a16="http://schemas.microsoft.com/office/drawing/2014/main" id="{3E6E6988-C927-421C-A3C1-E88AC6D2022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41364" y="3255714"/>
            <a:ext cx="3409260" cy="3051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0" name="Content Placeholder 9">
            <a:extLst>
              <a:ext uri="{FF2B5EF4-FFF2-40B4-BE49-F238E27FC236}">
                <a16:creationId xmlns:a16="http://schemas.microsoft.com/office/drawing/2014/main" id="{C1049136-7C57-4FAC-8E43-8940FAED4C76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662736" y="3524612"/>
            <a:ext cx="3152344" cy="2657747"/>
          </a:xfrm>
        </p:spPr>
        <p:txBody>
          <a:bodyPr rIns="0" anchor="t"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FC79A242-3C17-47AA-88FD-B901B37315E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 rot="5400000">
            <a:off x="1397381" y="931507"/>
            <a:ext cx="1697226" cy="3409260"/>
          </a:xfrm>
          <a:custGeom>
            <a:avLst/>
            <a:gdLst>
              <a:gd name="connsiteX0" fmla="*/ 0 w 1697226"/>
              <a:gd name="connsiteY0" fmla="*/ 2860109 h 3409260"/>
              <a:gd name="connsiteX1" fmla="*/ 0 w 1697226"/>
              <a:gd name="connsiteY1" fmla="*/ 549151 h 3409260"/>
              <a:gd name="connsiteX2" fmla="*/ 1 w 1697226"/>
              <a:gd name="connsiteY2" fmla="*/ 549151 h 3409260"/>
              <a:gd name="connsiteX3" fmla="*/ 1 w 1697226"/>
              <a:gd name="connsiteY3" fmla="*/ 0 h 3409260"/>
              <a:gd name="connsiteX4" fmla="*/ 1483997 w 1697226"/>
              <a:gd name="connsiteY4" fmla="*/ 0 h 3409260"/>
              <a:gd name="connsiteX5" fmla="*/ 1483997 w 1697226"/>
              <a:gd name="connsiteY5" fmla="*/ 1488297 h 3409260"/>
              <a:gd name="connsiteX6" fmla="*/ 1697226 w 1697226"/>
              <a:gd name="connsiteY6" fmla="*/ 1701534 h 3409260"/>
              <a:gd name="connsiteX7" fmla="*/ 1483997 w 1697226"/>
              <a:gd name="connsiteY7" fmla="*/ 1914765 h 3409260"/>
              <a:gd name="connsiteX8" fmla="*/ 1483997 w 1697226"/>
              <a:gd name="connsiteY8" fmla="*/ 3409260 h 3409260"/>
              <a:gd name="connsiteX9" fmla="*/ 1 w 1697226"/>
              <a:gd name="connsiteY9" fmla="*/ 3409260 h 3409260"/>
              <a:gd name="connsiteX10" fmla="*/ 1 w 1697226"/>
              <a:gd name="connsiteY10" fmla="*/ 2860109 h 340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7226" h="3409260">
                <a:moveTo>
                  <a:pt x="0" y="2860109"/>
                </a:moveTo>
                <a:lnTo>
                  <a:pt x="0" y="549151"/>
                </a:lnTo>
                <a:lnTo>
                  <a:pt x="1" y="549151"/>
                </a:lnTo>
                <a:lnTo>
                  <a:pt x="1" y="0"/>
                </a:lnTo>
                <a:lnTo>
                  <a:pt x="1483997" y="0"/>
                </a:lnTo>
                <a:lnTo>
                  <a:pt x="1483997" y="1488297"/>
                </a:lnTo>
                <a:lnTo>
                  <a:pt x="1697226" y="1701534"/>
                </a:lnTo>
                <a:lnTo>
                  <a:pt x="1483997" y="1914765"/>
                </a:lnTo>
                <a:lnTo>
                  <a:pt x="1483997" y="3409260"/>
                </a:lnTo>
                <a:lnTo>
                  <a:pt x="1" y="3409260"/>
                </a:lnTo>
                <a:lnTo>
                  <a:pt x="1" y="286010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6" name="Picture Placeholder 118">
            <a:extLst>
              <a:ext uri="{FF2B5EF4-FFF2-40B4-BE49-F238E27FC236}">
                <a16:creationId xmlns:a16="http://schemas.microsoft.com/office/drawing/2014/main" id="{F6CE1F2A-34E1-4E1D-ADC2-2DC93BF4AA0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595648" y="1859280"/>
            <a:ext cx="1300692" cy="1300692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AU" sz="1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AU" dirty="0"/>
              <a:t>Insert Icon or illustration</a:t>
            </a:r>
          </a:p>
        </p:txBody>
      </p:sp>
      <p:sp>
        <p:nvSpPr>
          <p:cNvPr id="31" name="Picture Placeholder 113">
            <a:extLst>
              <a:ext uri="{FF2B5EF4-FFF2-40B4-BE49-F238E27FC236}">
                <a16:creationId xmlns:a16="http://schemas.microsoft.com/office/drawing/2014/main" id="{0990C95C-2059-4733-B071-F4A16F65E8F2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137037" y="3255714"/>
            <a:ext cx="3409260" cy="3051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7C2D16F9-B796-46D6-8A8F-AFD23F88CBA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 rot="5400000">
            <a:off x="4993054" y="931507"/>
            <a:ext cx="1697226" cy="3409260"/>
          </a:xfrm>
          <a:custGeom>
            <a:avLst/>
            <a:gdLst>
              <a:gd name="connsiteX0" fmla="*/ 0 w 1697226"/>
              <a:gd name="connsiteY0" fmla="*/ 2860109 h 3409260"/>
              <a:gd name="connsiteX1" fmla="*/ 0 w 1697226"/>
              <a:gd name="connsiteY1" fmla="*/ 549151 h 3409260"/>
              <a:gd name="connsiteX2" fmla="*/ 1 w 1697226"/>
              <a:gd name="connsiteY2" fmla="*/ 549151 h 3409260"/>
              <a:gd name="connsiteX3" fmla="*/ 1 w 1697226"/>
              <a:gd name="connsiteY3" fmla="*/ 0 h 3409260"/>
              <a:gd name="connsiteX4" fmla="*/ 1483997 w 1697226"/>
              <a:gd name="connsiteY4" fmla="*/ 0 h 3409260"/>
              <a:gd name="connsiteX5" fmla="*/ 1483997 w 1697226"/>
              <a:gd name="connsiteY5" fmla="*/ 1488297 h 3409260"/>
              <a:gd name="connsiteX6" fmla="*/ 1697226 w 1697226"/>
              <a:gd name="connsiteY6" fmla="*/ 1701534 h 3409260"/>
              <a:gd name="connsiteX7" fmla="*/ 1483997 w 1697226"/>
              <a:gd name="connsiteY7" fmla="*/ 1914765 h 3409260"/>
              <a:gd name="connsiteX8" fmla="*/ 1483997 w 1697226"/>
              <a:gd name="connsiteY8" fmla="*/ 3409260 h 3409260"/>
              <a:gd name="connsiteX9" fmla="*/ 1 w 1697226"/>
              <a:gd name="connsiteY9" fmla="*/ 3409260 h 3409260"/>
              <a:gd name="connsiteX10" fmla="*/ 1 w 1697226"/>
              <a:gd name="connsiteY10" fmla="*/ 2860109 h 340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7226" h="3409260">
                <a:moveTo>
                  <a:pt x="0" y="2860109"/>
                </a:moveTo>
                <a:lnTo>
                  <a:pt x="0" y="549151"/>
                </a:lnTo>
                <a:lnTo>
                  <a:pt x="1" y="549151"/>
                </a:lnTo>
                <a:lnTo>
                  <a:pt x="1" y="0"/>
                </a:lnTo>
                <a:lnTo>
                  <a:pt x="1483997" y="0"/>
                </a:lnTo>
                <a:lnTo>
                  <a:pt x="1483997" y="1488297"/>
                </a:lnTo>
                <a:lnTo>
                  <a:pt x="1697226" y="1701534"/>
                </a:lnTo>
                <a:lnTo>
                  <a:pt x="1483997" y="1914765"/>
                </a:lnTo>
                <a:lnTo>
                  <a:pt x="1483997" y="3409260"/>
                </a:lnTo>
                <a:lnTo>
                  <a:pt x="1" y="3409260"/>
                </a:lnTo>
                <a:lnTo>
                  <a:pt x="1" y="28601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3" name="Picture Placeholder 118">
            <a:extLst>
              <a:ext uri="{FF2B5EF4-FFF2-40B4-BE49-F238E27FC236}">
                <a16:creationId xmlns:a16="http://schemas.microsoft.com/office/drawing/2014/main" id="{C6C24AB8-2B2D-44A9-9182-FA41273AEB5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191321" y="1859280"/>
            <a:ext cx="1300692" cy="1300692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AU" sz="1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AU" dirty="0"/>
              <a:t>Insert Icon or illustration</a:t>
            </a:r>
          </a:p>
        </p:txBody>
      </p:sp>
      <p:sp>
        <p:nvSpPr>
          <p:cNvPr id="35" name="Content Placeholder 9">
            <a:extLst>
              <a:ext uri="{FF2B5EF4-FFF2-40B4-BE49-F238E27FC236}">
                <a16:creationId xmlns:a16="http://schemas.microsoft.com/office/drawing/2014/main" id="{13A2F7BC-973F-401E-881C-D0775A8B7332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4265495" y="3524612"/>
            <a:ext cx="3152344" cy="2657747"/>
          </a:xfrm>
        </p:spPr>
        <p:txBody>
          <a:bodyPr rIns="0" anchor="t"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940E9BD0-047A-454E-8C42-7A39D4C63D98}"/>
              </a:ext>
            </a:extLst>
          </p:cNvPr>
          <p:cNvSpPr>
            <a:spLocks noGrp="1"/>
          </p:cNvSpPr>
          <p:nvPr>
            <p:ph type="dt" sz="half" idx="41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612A7FB-99FA-4D27-B801-119EB67F50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3451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locks with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78B5B8D7-A11B-4832-AA82-6DDAC7340D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74585" y="4191081"/>
            <a:ext cx="2125583" cy="2125583"/>
          </a:xfrm>
          <a:custGeom>
            <a:avLst/>
            <a:gdLst>
              <a:gd name="connsiteX0" fmla="*/ 0 w 2125583"/>
              <a:gd name="connsiteY0" fmla="*/ 0 h 2125583"/>
              <a:gd name="connsiteX1" fmla="*/ 2125583 w 2125583"/>
              <a:gd name="connsiteY1" fmla="*/ 0 h 2125583"/>
              <a:gd name="connsiteX2" fmla="*/ 2125583 w 2125583"/>
              <a:gd name="connsiteY2" fmla="*/ 2125583 h 2125583"/>
              <a:gd name="connsiteX3" fmla="*/ 0 w 2125583"/>
              <a:gd name="connsiteY3" fmla="*/ 2125583 h 212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583" h="2125583">
                <a:moveTo>
                  <a:pt x="0" y="0"/>
                </a:moveTo>
                <a:lnTo>
                  <a:pt x="2125583" y="0"/>
                </a:lnTo>
                <a:lnTo>
                  <a:pt x="2125583" y="2125583"/>
                </a:lnTo>
                <a:lnTo>
                  <a:pt x="0" y="21255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A7A8DDA5-77DA-4D3C-A537-5333B2A25DA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9003" y="2065499"/>
            <a:ext cx="2125583" cy="2125583"/>
          </a:xfrm>
          <a:custGeom>
            <a:avLst/>
            <a:gdLst>
              <a:gd name="connsiteX0" fmla="*/ 0 w 2125583"/>
              <a:gd name="connsiteY0" fmla="*/ 0 h 2125583"/>
              <a:gd name="connsiteX1" fmla="*/ 2125583 w 2125583"/>
              <a:gd name="connsiteY1" fmla="*/ 0 h 2125583"/>
              <a:gd name="connsiteX2" fmla="*/ 2125583 w 2125583"/>
              <a:gd name="connsiteY2" fmla="*/ 2125583 h 2125583"/>
              <a:gd name="connsiteX3" fmla="*/ 0 w 2125583"/>
              <a:gd name="connsiteY3" fmla="*/ 2125583 h 212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5583" h="2125583">
                <a:moveTo>
                  <a:pt x="0" y="0"/>
                </a:moveTo>
                <a:lnTo>
                  <a:pt x="2125583" y="0"/>
                </a:lnTo>
                <a:lnTo>
                  <a:pt x="2125583" y="2125583"/>
                </a:lnTo>
                <a:lnTo>
                  <a:pt x="0" y="21255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algn="ctr">
              <a:defRPr sz="105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89D87FD8-9CA3-4539-A7B6-09D0851753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"/>
            <a:ext cx="6096000" cy="68580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25EACB8-115F-487B-B678-CE9C9FC3D2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AU" dirty="0"/>
              <a:t>Insert image and send to back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5465764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396E76CB-17E0-416D-8999-C8853255860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496122" y="2065499"/>
            <a:ext cx="2304046" cy="2125582"/>
          </a:xfrm>
          <a:custGeom>
            <a:avLst/>
            <a:gdLst>
              <a:gd name="connsiteX0" fmla="*/ 178463 w 2304046"/>
              <a:gd name="connsiteY0" fmla="*/ 0 h 2125582"/>
              <a:gd name="connsiteX1" fmla="*/ 2304046 w 2304046"/>
              <a:gd name="connsiteY1" fmla="*/ 0 h 2125582"/>
              <a:gd name="connsiteX2" fmla="*/ 2304046 w 2304046"/>
              <a:gd name="connsiteY2" fmla="*/ 2125582 h 2125582"/>
              <a:gd name="connsiteX3" fmla="*/ 178463 w 2304046"/>
              <a:gd name="connsiteY3" fmla="*/ 2125582 h 2125582"/>
              <a:gd name="connsiteX4" fmla="*/ 178463 w 2304046"/>
              <a:gd name="connsiteY4" fmla="*/ 1228230 h 2125582"/>
              <a:gd name="connsiteX5" fmla="*/ 0 w 2304046"/>
              <a:gd name="connsiteY5" fmla="*/ 1049767 h 2125582"/>
              <a:gd name="connsiteX6" fmla="*/ 178463 w 2304046"/>
              <a:gd name="connsiteY6" fmla="*/ 871305 h 212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046" h="2125582">
                <a:moveTo>
                  <a:pt x="178463" y="0"/>
                </a:moveTo>
                <a:lnTo>
                  <a:pt x="2304046" y="0"/>
                </a:lnTo>
                <a:lnTo>
                  <a:pt x="2304046" y="2125582"/>
                </a:lnTo>
                <a:lnTo>
                  <a:pt x="178463" y="2125582"/>
                </a:lnTo>
                <a:lnTo>
                  <a:pt x="178463" y="1228230"/>
                </a:lnTo>
                <a:lnTo>
                  <a:pt x="0" y="1049767"/>
                </a:lnTo>
                <a:lnTo>
                  <a:pt x="178463" y="871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 sz="10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DDD850DA-BD76-4E79-AEA4-10E80D39EE2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9003" y="4191081"/>
            <a:ext cx="2304047" cy="2125583"/>
          </a:xfrm>
          <a:custGeom>
            <a:avLst/>
            <a:gdLst>
              <a:gd name="connsiteX0" fmla="*/ 0 w 2304047"/>
              <a:gd name="connsiteY0" fmla="*/ 0 h 2125583"/>
              <a:gd name="connsiteX1" fmla="*/ 2125583 w 2304047"/>
              <a:gd name="connsiteY1" fmla="*/ 0 h 2125583"/>
              <a:gd name="connsiteX2" fmla="*/ 2125583 w 2304047"/>
              <a:gd name="connsiteY2" fmla="*/ 919066 h 2125583"/>
              <a:gd name="connsiteX3" fmla="*/ 2304047 w 2304047"/>
              <a:gd name="connsiteY3" fmla="*/ 1097530 h 2125583"/>
              <a:gd name="connsiteX4" fmla="*/ 2125583 w 2304047"/>
              <a:gd name="connsiteY4" fmla="*/ 1275993 h 2125583"/>
              <a:gd name="connsiteX5" fmla="*/ 2125583 w 2304047"/>
              <a:gd name="connsiteY5" fmla="*/ 2125583 h 2125583"/>
              <a:gd name="connsiteX6" fmla="*/ 0 w 2304047"/>
              <a:gd name="connsiteY6" fmla="*/ 2125583 h 212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047" h="2125583">
                <a:moveTo>
                  <a:pt x="0" y="0"/>
                </a:moveTo>
                <a:lnTo>
                  <a:pt x="2125583" y="0"/>
                </a:lnTo>
                <a:lnTo>
                  <a:pt x="2125583" y="919066"/>
                </a:lnTo>
                <a:lnTo>
                  <a:pt x="2304047" y="1097530"/>
                </a:lnTo>
                <a:lnTo>
                  <a:pt x="2125583" y="1275993"/>
                </a:lnTo>
                <a:lnTo>
                  <a:pt x="2125583" y="2125583"/>
                </a:lnTo>
                <a:lnTo>
                  <a:pt x="0" y="212558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algn="ctr">
              <a:defRPr sz="10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6" name="Content Placeholder 9">
            <a:extLst>
              <a:ext uri="{FF2B5EF4-FFF2-40B4-BE49-F238E27FC236}">
                <a16:creationId xmlns:a16="http://schemas.microsoft.com/office/drawing/2014/main" id="{B0BC9BE9-AB49-4635-877B-DC184AA7B2D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925325" y="2329258"/>
            <a:ext cx="1664345" cy="1598064"/>
          </a:xfrm>
        </p:spPr>
        <p:txBody>
          <a:bodyPr rIns="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8" name="Content Placeholder 9">
            <a:extLst>
              <a:ext uri="{FF2B5EF4-FFF2-40B4-BE49-F238E27FC236}">
                <a16:creationId xmlns:a16="http://schemas.microsoft.com/office/drawing/2014/main" id="{DB39D7CE-2F0D-438A-90C1-3B7B2ED2049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99741" y="4454840"/>
            <a:ext cx="1664345" cy="1598064"/>
          </a:xfrm>
        </p:spPr>
        <p:txBody>
          <a:bodyPr rIns="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Content Placeholder 9">
            <a:extLst>
              <a:ext uri="{FF2B5EF4-FFF2-40B4-BE49-F238E27FC236}">
                <a16:creationId xmlns:a16="http://schemas.microsoft.com/office/drawing/2014/main" id="{7166E598-0506-4005-AA50-A2469D9CA37A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99741" y="2329258"/>
            <a:ext cx="1664345" cy="1598064"/>
          </a:xfrm>
        </p:spPr>
        <p:txBody>
          <a:bodyPr rIns="0"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0" name="Content Placeholder 9">
            <a:extLst>
              <a:ext uri="{FF2B5EF4-FFF2-40B4-BE49-F238E27FC236}">
                <a16:creationId xmlns:a16="http://schemas.microsoft.com/office/drawing/2014/main" id="{03B124ED-7B60-4684-B237-9987DF5934E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2925325" y="4454840"/>
            <a:ext cx="1664345" cy="1598064"/>
          </a:xfrm>
        </p:spPr>
        <p:txBody>
          <a:bodyPr rIns="0"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F5459419-A1F7-495F-8164-C12807425B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Footer Text Here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A2CDB9C-37A9-4755-9AA7-10830AFEC7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20" name="Date Placeholder 4">
            <a:extLst>
              <a:ext uri="{FF2B5EF4-FFF2-40B4-BE49-F238E27FC236}">
                <a16:creationId xmlns:a16="http://schemas.microsoft.com/office/drawing/2014/main" id="{EDEAFE83-6DAC-4A93-9CFA-9D097640891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3381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ntent with Grey Highligh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E41A2ED1-BA1F-4A5D-AF68-563D8424B338}"/>
              </a:ext>
            </a:extLst>
          </p:cNvPr>
          <p:cNvSpPr/>
          <p:nvPr userDrawn="1"/>
        </p:nvSpPr>
        <p:spPr>
          <a:xfrm flipH="1">
            <a:off x="-1" y="915"/>
            <a:ext cx="8067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1" y="1787525"/>
            <a:ext cx="3582988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48578AB-6BEB-4E7F-A85D-5D1E730F5C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03713" y="1787525"/>
            <a:ext cx="3582989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7346953" cy="5292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0" name="Content Placeholder 9">
            <a:extLst>
              <a:ext uri="{FF2B5EF4-FFF2-40B4-BE49-F238E27FC236}">
                <a16:creationId xmlns:a16="http://schemas.microsoft.com/office/drawing/2014/main" id="{5A20A07C-DDFD-4CFC-95B1-BA936CFAAA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417560" y="1795113"/>
            <a:ext cx="3233105" cy="3365823"/>
          </a:xfrm>
        </p:spPr>
        <p:txBody>
          <a:bodyPr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A15B7-AB2E-4561-834A-05AF2CF4422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9A6D2D06-4D2D-4222-85A1-795B9F22DD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/>
          <a:p>
            <a:r>
              <a:rPr lang="en-AU"/>
              <a:t>Footer Text Here</a:t>
            </a:r>
            <a:endParaRPr lang="en-AU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6716F540-D536-43B8-AA3D-5DAE222CF71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/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21F2227-3BBB-4A57-8444-C9AC220DC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6E96F4BE-B8AD-463B-BC4E-015E38F67650}"/>
              </a:ext>
            </a:extLst>
          </p:cNvPr>
          <p:cNvSpPr/>
          <p:nvPr userDrawn="1"/>
        </p:nvSpPr>
        <p:spPr>
          <a:xfrm rot="16200000">
            <a:off x="7880014" y="619944"/>
            <a:ext cx="747364" cy="373682"/>
          </a:xfrm>
          <a:custGeom>
            <a:avLst/>
            <a:gdLst/>
            <a:ahLst/>
            <a:cxnLst/>
            <a:rect l="l" t="t" r="r" b="b"/>
            <a:pathLst>
              <a:path w="909319" h="454659">
                <a:moveTo>
                  <a:pt x="908824" y="0"/>
                </a:moveTo>
                <a:lnTo>
                  <a:pt x="0" y="0"/>
                </a:lnTo>
                <a:lnTo>
                  <a:pt x="454406" y="454406"/>
                </a:lnTo>
                <a:lnTo>
                  <a:pt x="90882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292870"/>
            <a:endParaRPr sz="2545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00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 with Grey Highligh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E41A2ED1-BA1F-4A5D-AF68-563D8424B338}"/>
              </a:ext>
            </a:extLst>
          </p:cNvPr>
          <p:cNvSpPr/>
          <p:nvPr userDrawn="1"/>
        </p:nvSpPr>
        <p:spPr>
          <a:xfrm flipH="1">
            <a:off x="-1" y="915"/>
            <a:ext cx="4303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1" y="1787525"/>
            <a:ext cx="3582988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3582989" cy="953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0" name="Content Placeholder 9">
            <a:extLst>
              <a:ext uri="{FF2B5EF4-FFF2-40B4-BE49-F238E27FC236}">
                <a16:creationId xmlns:a16="http://schemas.microsoft.com/office/drawing/2014/main" id="{5A20A07C-DDFD-4CFC-95B1-BA936CFAAA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87240" y="584200"/>
            <a:ext cx="7063425" cy="5265737"/>
          </a:xfrm>
        </p:spPr>
        <p:txBody>
          <a:bodyPr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2D4EF-DCB9-405F-8D74-1B67A10E25B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B697CA07-EABE-4144-8CE8-DD48FC91E68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/>
          <a:p>
            <a:r>
              <a:rPr lang="en-AU"/>
              <a:t>Footer Text Here</a:t>
            </a:r>
            <a:endParaRPr lang="en-AU" dirty="0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DBCB804F-96EB-4F25-B3A3-0C48AE8D48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/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B2ABCEF-C69C-4056-90C2-C76277BE6D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317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22BA3-4206-4A87-A9F6-F373A66D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053931"/>
            <a:ext cx="4320000" cy="934817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28640D-A4E3-4278-82F2-D1C7C59DF32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5B018E-754C-430C-B8A1-455D996A33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539751"/>
            <a:ext cx="5556108" cy="5776339"/>
          </a:xfrm>
          <a:custGeom>
            <a:avLst/>
            <a:gdLst>
              <a:gd name="connsiteX0" fmla="*/ 1066908 w 5556108"/>
              <a:gd name="connsiteY0" fmla="*/ 0 h 5776339"/>
              <a:gd name="connsiteX1" fmla="*/ 1479913 w 5556108"/>
              <a:gd name="connsiteY1" fmla="*/ 0 h 5776339"/>
              <a:gd name="connsiteX2" fmla="*/ 4076194 w 5556108"/>
              <a:gd name="connsiteY2" fmla="*/ 0 h 5776339"/>
              <a:gd name="connsiteX3" fmla="*/ 4489199 w 5556108"/>
              <a:gd name="connsiteY3" fmla="*/ 0 h 5776339"/>
              <a:gd name="connsiteX4" fmla="*/ 5556108 w 5556108"/>
              <a:gd name="connsiteY4" fmla="*/ 1066858 h 5776339"/>
              <a:gd name="connsiteX5" fmla="*/ 5556108 w 5556108"/>
              <a:gd name="connsiteY5" fmla="*/ 5776339 h 5776339"/>
              <a:gd name="connsiteX6" fmla="*/ 5143102 w 5556108"/>
              <a:gd name="connsiteY6" fmla="*/ 5776339 h 5776339"/>
              <a:gd name="connsiteX7" fmla="*/ 413005 w 5556108"/>
              <a:gd name="connsiteY7" fmla="*/ 5776339 h 5776339"/>
              <a:gd name="connsiteX8" fmla="*/ 0 w 5556108"/>
              <a:gd name="connsiteY8" fmla="*/ 5776339 h 5776339"/>
              <a:gd name="connsiteX9" fmla="*/ 0 w 5556108"/>
              <a:gd name="connsiteY9" fmla="*/ 1066858 h 577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6108" h="5776339">
                <a:moveTo>
                  <a:pt x="1066908" y="0"/>
                </a:moveTo>
                <a:lnTo>
                  <a:pt x="1479913" y="0"/>
                </a:lnTo>
                <a:lnTo>
                  <a:pt x="4076194" y="0"/>
                </a:lnTo>
                <a:lnTo>
                  <a:pt x="4489199" y="0"/>
                </a:lnTo>
                <a:lnTo>
                  <a:pt x="5556108" y="1066858"/>
                </a:lnTo>
                <a:lnTo>
                  <a:pt x="5556108" y="5776339"/>
                </a:lnTo>
                <a:lnTo>
                  <a:pt x="5143102" y="5776339"/>
                </a:lnTo>
                <a:lnTo>
                  <a:pt x="413005" y="5776339"/>
                </a:lnTo>
                <a:lnTo>
                  <a:pt x="0" y="5776339"/>
                </a:lnTo>
                <a:lnTo>
                  <a:pt x="0" y="1066858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48B2371-30C3-467E-96A2-5162F8C165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321814"/>
            <a:ext cx="4320000" cy="342208"/>
          </a:xfrm>
        </p:spPr>
        <p:txBody>
          <a:bodyPr/>
          <a:lstStyle>
            <a:lvl1pPr>
              <a:defRPr sz="16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51E6A9-01FF-4899-A5B3-B5B3EB63AC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743454"/>
            <a:ext cx="4320000" cy="342208"/>
          </a:xfrm>
        </p:spPr>
        <p:txBody>
          <a:bodyPr/>
          <a:lstStyle>
            <a:lvl1pPr>
              <a:defRPr sz="16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Presenter Name |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F51443-E414-4C64-B4A4-91D9FD0D5C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4" y="1344146"/>
            <a:ext cx="1213467" cy="4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04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 with Navy High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E41A2ED1-BA1F-4A5D-AF68-563D8424B338}"/>
              </a:ext>
            </a:extLst>
          </p:cNvPr>
          <p:cNvSpPr/>
          <p:nvPr userDrawn="1"/>
        </p:nvSpPr>
        <p:spPr>
          <a:xfrm flipH="1">
            <a:off x="-1" y="915"/>
            <a:ext cx="4303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1" y="1787525"/>
            <a:ext cx="3582988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3582989" cy="953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0" name="Content Placeholder 9">
            <a:extLst>
              <a:ext uri="{FF2B5EF4-FFF2-40B4-BE49-F238E27FC236}">
                <a16:creationId xmlns:a16="http://schemas.microsoft.com/office/drawing/2014/main" id="{5A20A07C-DDFD-4CFC-95B1-BA936CFAAA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12963" y="584200"/>
            <a:ext cx="6737702" cy="5265737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DDFE081D-11D7-4B4A-B4B3-3192108AF513}"/>
              </a:ext>
            </a:extLst>
          </p:cNvPr>
          <p:cNvSpPr/>
          <p:nvPr userDrawn="1"/>
        </p:nvSpPr>
        <p:spPr>
          <a:xfrm rot="16200000">
            <a:off x="4054314" y="619944"/>
            <a:ext cx="747364" cy="373682"/>
          </a:xfrm>
          <a:custGeom>
            <a:avLst/>
            <a:gdLst/>
            <a:ahLst/>
            <a:cxnLst/>
            <a:rect l="l" t="t" r="r" b="b"/>
            <a:pathLst>
              <a:path w="909319" h="454659">
                <a:moveTo>
                  <a:pt x="908824" y="0"/>
                </a:moveTo>
                <a:lnTo>
                  <a:pt x="0" y="0"/>
                </a:lnTo>
                <a:lnTo>
                  <a:pt x="454406" y="454406"/>
                </a:lnTo>
                <a:lnTo>
                  <a:pt x="90882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292870"/>
            <a:endParaRPr sz="2545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48FE2B61-55EE-4652-A930-0032AA3A5DC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Footer Text Here</a:t>
            </a:r>
            <a:endParaRPr lang="en-AU" dirty="0"/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27836C9-D30D-4F18-B8E4-96ED6C0D9F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579D6289-EB98-4936-8443-7D9EC0ACE66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15948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 with Navy Highlight_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E41A2ED1-BA1F-4A5D-AF68-563D8424B338}"/>
              </a:ext>
            </a:extLst>
          </p:cNvPr>
          <p:cNvSpPr/>
          <p:nvPr userDrawn="1"/>
        </p:nvSpPr>
        <p:spPr>
          <a:xfrm flipH="1">
            <a:off x="-1" y="915"/>
            <a:ext cx="4303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1" y="1787525"/>
            <a:ext cx="3582988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3582989" cy="953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0" name="Content Placeholder 9">
            <a:extLst>
              <a:ext uri="{FF2B5EF4-FFF2-40B4-BE49-F238E27FC236}">
                <a16:creationId xmlns:a16="http://schemas.microsoft.com/office/drawing/2014/main" id="{5A20A07C-DDFD-4CFC-95B1-BA936CFAAA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89337" y="1345094"/>
            <a:ext cx="5276451" cy="3952240"/>
          </a:xfrm>
        </p:spPr>
        <p:txBody>
          <a:bodyPr rIns="0" anchor="ctr"/>
          <a:lstStyle>
            <a:lvl1pPr>
              <a:lnSpc>
                <a:spcPct val="130000"/>
              </a:lnSpc>
              <a:spcAft>
                <a:spcPts val="600"/>
              </a:spcAft>
              <a:defRPr sz="1800" b="0">
                <a:solidFill>
                  <a:schemeClr val="bg1"/>
                </a:solidFill>
              </a:defRPr>
            </a:lvl1pPr>
            <a:lvl2pPr>
              <a:lnSpc>
                <a:spcPct val="130000"/>
              </a:lnSpc>
              <a:spcAft>
                <a:spcPts val="600"/>
              </a:spcAft>
              <a:defRPr sz="1800" b="1">
                <a:solidFill>
                  <a:schemeClr val="accent5"/>
                </a:solidFill>
              </a:defRPr>
            </a:lvl2pPr>
            <a:lvl3pPr>
              <a:lnSpc>
                <a:spcPct val="130000"/>
              </a:lnSpc>
              <a:spcAft>
                <a:spcPts val="600"/>
              </a:spcAft>
              <a:defRPr sz="1400">
                <a:solidFill>
                  <a:schemeClr val="bg1"/>
                </a:solidFill>
              </a:defRPr>
            </a:lvl3pPr>
            <a:lvl4pPr>
              <a:lnSpc>
                <a:spcPct val="130000"/>
              </a:lnSpc>
              <a:spcAft>
                <a:spcPts val="600"/>
              </a:spcAft>
              <a:defRPr sz="2400">
                <a:solidFill>
                  <a:schemeClr val="bg1"/>
                </a:solidFill>
              </a:defRPr>
            </a:lvl4pPr>
            <a:lvl5pPr>
              <a:lnSpc>
                <a:spcPct val="130000"/>
              </a:lnSpc>
              <a:spcAft>
                <a:spcPts val="600"/>
              </a:spcAft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341503-075B-4B8E-ADE0-F5F2447CE048}"/>
              </a:ext>
            </a:extLst>
          </p:cNvPr>
          <p:cNvGrpSpPr/>
          <p:nvPr userDrawn="1"/>
        </p:nvGrpSpPr>
        <p:grpSpPr>
          <a:xfrm>
            <a:off x="4884105" y="1009346"/>
            <a:ext cx="5844855" cy="4623737"/>
            <a:chOff x="4884105" y="756920"/>
            <a:chExt cx="5844855" cy="462373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EA2963-B097-4250-A754-3FD68B35DA17}"/>
                </a:ext>
              </a:extLst>
            </p:cNvPr>
            <p:cNvSpPr/>
            <p:nvPr userDrawn="1"/>
          </p:nvSpPr>
          <p:spPr>
            <a:xfrm rot="10800000">
              <a:off x="10444758" y="5160599"/>
              <a:ext cx="284202" cy="220058"/>
            </a:xfrm>
            <a:custGeom>
              <a:avLst/>
              <a:gdLst/>
              <a:ahLst/>
              <a:cxnLst/>
              <a:rect l="l" t="t" r="r" b="b"/>
              <a:pathLst>
                <a:path w="492919" h="381670">
                  <a:moveTo>
                    <a:pt x="410766" y="0"/>
                  </a:moveTo>
                  <a:lnTo>
                    <a:pt x="464679" y="0"/>
                  </a:lnTo>
                  <a:cubicBezTo>
                    <a:pt x="483506" y="0"/>
                    <a:pt x="492919" y="5420"/>
                    <a:pt x="492919" y="16260"/>
                  </a:cubicBezTo>
                  <a:cubicBezTo>
                    <a:pt x="492919" y="21965"/>
                    <a:pt x="490637" y="28811"/>
                    <a:pt x="486073" y="36798"/>
                  </a:cubicBezTo>
                  <a:lnTo>
                    <a:pt x="412478" y="173720"/>
                  </a:lnTo>
                  <a:cubicBezTo>
                    <a:pt x="431875" y="178854"/>
                    <a:pt x="448705" y="189409"/>
                    <a:pt x="462968" y="205383"/>
                  </a:cubicBezTo>
                  <a:cubicBezTo>
                    <a:pt x="477230" y="221357"/>
                    <a:pt x="484362" y="243892"/>
                    <a:pt x="484362" y="272988"/>
                  </a:cubicBezTo>
                  <a:cubicBezTo>
                    <a:pt x="484362" y="304366"/>
                    <a:pt x="474235" y="330324"/>
                    <a:pt x="453982" y="350863"/>
                  </a:cubicBezTo>
                  <a:cubicBezTo>
                    <a:pt x="433729" y="371401"/>
                    <a:pt x="408199" y="381670"/>
                    <a:pt x="377391" y="381670"/>
                  </a:cubicBezTo>
                  <a:cubicBezTo>
                    <a:pt x="344872" y="381670"/>
                    <a:pt x="318344" y="371971"/>
                    <a:pt x="297806" y="352574"/>
                  </a:cubicBezTo>
                  <a:cubicBezTo>
                    <a:pt x="277267" y="333177"/>
                    <a:pt x="266998" y="305507"/>
                    <a:pt x="266998" y="269565"/>
                  </a:cubicBezTo>
                  <a:cubicBezTo>
                    <a:pt x="266998" y="246745"/>
                    <a:pt x="270564" y="224067"/>
                    <a:pt x="277695" y="201532"/>
                  </a:cubicBezTo>
                  <a:cubicBezTo>
                    <a:pt x="284826" y="178997"/>
                    <a:pt x="295809" y="153182"/>
                    <a:pt x="310642" y="124086"/>
                  </a:cubicBezTo>
                  <a:lnTo>
                    <a:pt x="361132" y="28240"/>
                  </a:lnTo>
                  <a:cubicBezTo>
                    <a:pt x="367407" y="16830"/>
                    <a:pt x="373968" y="9271"/>
                    <a:pt x="380814" y="5563"/>
                  </a:cubicBezTo>
                  <a:cubicBezTo>
                    <a:pt x="387661" y="1854"/>
                    <a:pt x="397644" y="0"/>
                    <a:pt x="410766" y="0"/>
                  </a:cubicBezTo>
                  <a:close/>
                  <a:moveTo>
                    <a:pt x="145480" y="0"/>
                  </a:moveTo>
                  <a:lnTo>
                    <a:pt x="200249" y="0"/>
                  </a:lnTo>
                  <a:cubicBezTo>
                    <a:pt x="209377" y="0"/>
                    <a:pt x="216223" y="1569"/>
                    <a:pt x="220787" y="4707"/>
                  </a:cubicBezTo>
                  <a:cubicBezTo>
                    <a:pt x="225351" y="7845"/>
                    <a:pt x="227633" y="11981"/>
                    <a:pt x="227633" y="17115"/>
                  </a:cubicBezTo>
                  <a:cubicBezTo>
                    <a:pt x="227633" y="22250"/>
                    <a:pt x="225351" y="28811"/>
                    <a:pt x="220787" y="36798"/>
                  </a:cubicBezTo>
                  <a:lnTo>
                    <a:pt x="147191" y="173720"/>
                  </a:lnTo>
                  <a:cubicBezTo>
                    <a:pt x="165448" y="178854"/>
                    <a:pt x="181992" y="189551"/>
                    <a:pt x="196826" y="205811"/>
                  </a:cubicBezTo>
                  <a:cubicBezTo>
                    <a:pt x="211659" y="222070"/>
                    <a:pt x="219075" y="244463"/>
                    <a:pt x="219075" y="272988"/>
                  </a:cubicBezTo>
                  <a:cubicBezTo>
                    <a:pt x="219075" y="304937"/>
                    <a:pt x="208664" y="331037"/>
                    <a:pt x="187840" y="351290"/>
                  </a:cubicBezTo>
                  <a:cubicBezTo>
                    <a:pt x="167017" y="371543"/>
                    <a:pt x="141201" y="381670"/>
                    <a:pt x="110394" y="381670"/>
                  </a:cubicBezTo>
                  <a:cubicBezTo>
                    <a:pt x="79016" y="381670"/>
                    <a:pt x="52772" y="371971"/>
                    <a:pt x="31664" y="352574"/>
                  </a:cubicBezTo>
                  <a:cubicBezTo>
                    <a:pt x="10555" y="333177"/>
                    <a:pt x="0" y="305507"/>
                    <a:pt x="0" y="269565"/>
                  </a:cubicBezTo>
                  <a:cubicBezTo>
                    <a:pt x="0" y="246745"/>
                    <a:pt x="3994" y="224067"/>
                    <a:pt x="11981" y="201532"/>
                  </a:cubicBezTo>
                  <a:cubicBezTo>
                    <a:pt x="19968" y="178997"/>
                    <a:pt x="31378" y="153182"/>
                    <a:pt x="46212" y="124086"/>
                  </a:cubicBezTo>
                  <a:lnTo>
                    <a:pt x="94990" y="28240"/>
                  </a:lnTo>
                  <a:cubicBezTo>
                    <a:pt x="101836" y="16830"/>
                    <a:pt x="108540" y="9271"/>
                    <a:pt x="115100" y="5563"/>
                  </a:cubicBezTo>
                  <a:cubicBezTo>
                    <a:pt x="121661" y="1854"/>
                    <a:pt x="131788" y="0"/>
                    <a:pt x="14548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C95D212-B1E6-47A9-940C-CD9AFE94F3D3}"/>
                </a:ext>
              </a:extLst>
            </p:cNvPr>
            <p:cNvSpPr/>
            <p:nvPr userDrawn="1"/>
          </p:nvSpPr>
          <p:spPr>
            <a:xfrm>
              <a:off x="4884105" y="756920"/>
              <a:ext cx="284202" cy="220058"/>
            </a:xfrm>
            <a:custGeom>
              <a:avLst/>
              <a:gdLst/>
              <a:ahLst/>
              <a:cxnLst/>
              <a:rect l="l" t="t" r="r" b="b"/>
              <a:pathLst>
                <a:path w="492919" h="381670">
                  <a:moveTo>
                    <a:pt x="410766" y="0"/>
                  </a:moveTo>
                  <a:lnTo>
                    <a:pt x="464679" y="0"/>
                  </a:lnTo>
                  <a:cubicBezTo>
                    <a:pt x="483506" y="0"/>
                    <a:pt x="492919" y="5420"/>
                    <a:pt x="492919" y="16260"/>
                  </a:cubicBezTo>
                  <a:cubicBezTo>
                    <a:pt x="492919" y="21965"/>
                    <a:pt x="490637" y="28811"/>
                    <a:pt x="486073" y="36798"/>
                  </a:cubicBezTo>
                  <a:lnTo>
                    <a:pt x="412478" y="173720"/>
                  </a:lnTo>
                  <a:cubicBezTo>
                    <a:pt x="431875" y="178854"/>
                    <a:pt x="448705" y="189409"/>
                    <a:pt x="462968" y="205383"/>
                  </a:cubicBezTo>
                  <a:cubicBezTo>
                    <a:pt x="477230" y="221357"/>
                    <a:pt x="484362" y="243892"/>
                    <a:pt x="484362" y="272988"/>
                  </a:cubicBezTo>
                  <a:cubicBezTo>
                    <a:pt x="484362" y="304366"/>
                    <a:pt x="474235" y="330324"/>
                    <a:pt x="453982" y="350863"/>
                  </a:cubicBezTo>
                  <a:cubicBezTo>
                    <a:pt x="433729" y="371401"/>
                    <a:pt x="408199" y="381670"/>
                    <a:pt x="377391" y="381670"/>
                  </a:cubicBezTo>
                  <a:cubicBezTo>
                    <a:pt x="344872" y="381670"/>
                    <a:pt x="318344" y="371971"/>
                    <a:pt x="297806" y="352574"/>
                  </a:cubicBezTo>
                  <a:cubicBezTo>
                    <a:pt x="277267" y="333177"/>
                    <a:pt x="266998" y="305507"/>
                    <a:pt x="266998" y="269565"/>
                  </a:cubicBezTo>
                  <a:cubicBezTo>
                    <a:pt x="266998" y="246745"/>
                    <a:pt x="270564" y="224067"/>
                    <a:pt x="277695" y="201532"/>
                  </a:cubicBezTo>
                  <a:cubicBezTo>
                    <a:pt x="284826" y="178997"/>
                    <a:pt x="295809" y="153182"/>
                    <a:pt x="310642" y="124086"/>
                  </a:cubicBezTo>
                  <a:lnTo>
                    <a:pt x="361132" y="28240"/>
                  </a:lnTo>
                  <a:cubicBezTo>
                    <a:pt x="367407" y="16830"/>
                    <a:pt x="373968" y="9271"/>
                    <a:pt x="380814" y="5563"/>
                  </a:cubicBezTo>
                  <a:cubicBezTo>
                    <a:pt x="387661" y="1854"/>
                    <a:pt x="397644" y="0"/>
                    <a:pt x="410766" y="0"/>
                  </a:cubicBezTo>
                  <a:close/>
                  <a:moveTo>
                    <a:pt x="145480" y="0"/>
                  </a:moveTo>
                  <a:lnTo>
                    <a:pt x="200249" y="0"/>
                  </a:lnTo>
                  <a:cubicBezTo>
                    <a:pt x="209377" y="0"/>
                    <a:pt x="216223" y="1569"/>
                    <a:pt x="220787" y="4707"/>
                  </a:cubicBezTo>
                  <a:cubicBezTo>
                    <a:pt x="225351" y="7845"/>
                    <a:pt x="227633" y="11981"/>
                    <a:pt x="227633" y="17115"/>
                  </a:cubicBezTo>
                  <a:cubicBezTo>
                    <a:pt x="227633" y="22250"/>
                    <a:pt x="225351" y="28811"/>
                    <a:pt x="220787" y="36798"/>
                  </a:cubicBezTo>
                  <a:lnTo>
                    <a:pt x="147191" y="173720"/>
                  </a:lnTo>
                  <a:cubicBezTo>
                    <a:pt x="165448" y="178854"/>
                    <a:pt x="181992" y="189551"/>
                    <a:pt x="196826" y="205811"/>
                  </a:cubicBezTo>
                  <a:cubicBezTo>
                    <a:pt x="211659" y="222070"/>
                    <a:pt x="219075" y="244463"/>
                    <a:pt x="219075" y="272988"/>
                  </a:cubicBezTo>
                  <a:cubicBezTo>
                    <a:pt x="219075" y="304937"/>
                    <a:pt x="208664" y="331037"/>
                    <a:pt x="187840" y="351290"/>
                  </a:cubicBezTo>
                  <a:cubicBezTo>
                    <a:pt x="167017" y="371543"/>
                    <a:pt x="141201" y="381670"/>
                    <a:pt x="110394" y="381670"/>
                  </a:cubicBezTo>
                  <a:cubicBezTo>
                    <a:pt x="79016" y="381670"/>
                    <a:pt x="52772" y="371971"/>
                    <a:pt x="31664" y="352574"/>
                  </a:cubicBezTo>
                  <a:cubicBezTo>
                    <a:pt x="10555" y="333177"/>
                    <a:pt x="0" y="305507"/>
                    <a:pt x="0" y="269565"/>
                  </a:cubicBezTo>
                  <a:cubicBezTo>
                    <a:pt x="0" y="246745"/>
                    <a:pt x="3994" y="224067"/>
                    <a:pt x="11981" y="201532"/>
                  </a:cubicBezTo>
                  <a:cubicBezTo>
                    <a:pt x="19968" y="178997"/>
                    <a:pt x="31378" y="153182"/>
                    <a:pt x="46212" y="124086"/>
                  </a:cubicBezTo>
                  <a:lnTo>
                    <a:pt x="94990" y="28240"/>
                  </a:lnTo>
                  <a:cubicBezTo>
                    <a:pt x="101836" y="16830"/>
                    <a:pt x="108540" y="9271"/>
                    <a:pt x="115100" y="5563"/>
                  </a:cubicBezTo>
                  <a:cubicBezTo>
                    <a:pt x="121661" y="1854"/>
                    <a:pt x="131788" y="0"/>
                    <a:pt x="14548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7" name="object 3">
            <a:extLst>
              <a:ext uri="{FF2B5EF4-FFF2-40B4-BE49-F238E27FC236}">
                <a16:creationId xmlns:a16="http://schemas.microsoft.com/office/drawing/2014/main" id="{1882F1BB-C151-6944-916A-DBB2583C739A}"/>
              </a:ext>
            </a:extLst>
          </p:cNvPr>
          <p:cNvSpPr/>
          <p:nvPr userDrawn="1"/>
        </p:nvSpPr>
        <p:spPr>
          <a:xfrm rot="16200000">
            <a:off x="4054314" y="619944"/>
            <a:ext cx="747364" cy="373682"/>
          </a:xfrm>
          <a:custGeom>
            <a:avLst/>
            <a:gdLst/>
            <a:ahLst/>
            <a:cxnLst/>
            <a:rect l="l" t="t" r="r" b="b"/>
            <a:pathLst>
              <a:path w="909319" h="454659">
                <a:moveTo>
                  <a:pt x="908824" y="0"/>
                </a:moveTo>
                <a:lnTo>
                  <a:pt x="0" y="0"/>
                </a:lnTo>
                <a:lnTo>
                  <a:pt x="454406" y="454406"/>
                </a:lnTo>
                <a:lnTo>
                  <a:pt x="90882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292870"/>
            <a:endParaRPr sz="2545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1F6FA721-A871-44ED-86F1-3491F0EBB01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Footer Text Here</a:t>
            </a:r>
            <a:endParaRPr lang="en-AU" dirty="0"/>
          </a:p>
        </p:txBody>
      </p:sp>
      <p:sp>
        <p:nvSpPr>
          <p:cNvPr id="19" name="Slide Number Placeholder 7">
            <a:extLst>
              <a:ext uri="{FF2B5EF4-FFF2-40B4-BE49-F238E27FC236}">
                <a16:creationId xmlns:a16="http://schemas.microsoft.com/office/drawing/2014/main" id="{71EA8907-FA83-4C29-BB77-02A28FC6E28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1" name="Date Placeholder 4">
            <a:extLst>
              <a:ext uri="{FF2B5EF4-FFF2-40B4-BE49-F238E27FC236}">
                <a16:creationId xmlns:a16="http://schemas.microsoft.com/office/drawing/2014/main" id="{628E1BC6-FD73-4B78-B14B-412DDFD2391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94837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 with Navy Highlight_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E41A2ED1-BA1F-4A5D-AF68-563D8424B338}"/>
              </a:ext>
            </a:extLst>
          </p:cNvPr>
          <p:cNvSpPr/>
          <p:nvPr userDrawn="1"/>
        </p:nvSpPr>
        <p:spPr>
          <a:xfrm flipH="1">
            <a:off x="-3" y="915"/>
            <a:ext cx="60933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1" y="1787525"/>
            <a:ext cx="3582988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3582989" cy="953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0" name="Content Placeholder 9">
            <a:extLst>
              <a:ext uri="{FF2B5EF4-FFF2-40B4-BE49-F238E27FC236}">
                <a16:creationId xmlns:a16="http://schemas.microsoft.com/office/drawing/2014/main" id="{5A20A07C-DDFD-4CFC-95B1-BA936CFAAA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403937" y="1345094"/>
            <a:ext cx="4026063" cy="3952240"/>
          </a:xfrm>
        </p:spPr>
        <p:txBody>
          <a:bodyPr rIns="0" anchor="ctr"/>
          <a:lstStyle>
            <a:lvl1pPr>
              <a:lnSpc>
                <a:spcPct val="130000"/>
              </a:lnSpc>
              <a:spcAft>
                <a:spcPts val="600"/>
              </a:spcAft>
              <a:defRPr sz="1800" b="0">
                <a:solidFill>
                  <a:schemeClr val="bg1"/>
                </a:solidFill>
              </a:defRPr>
            </a:lvl1pPr>
            <a:lvl2pPr>
              <a:lnSpc>
                <a:spcPct val="130000"/>
              </a:lnSpc>
              <a:spcAft>
                <a:spcPts val="600"/>
              </a:spcAft>
              <a:defRPr sz="1800" b="1">
                <a:solidFill>
                  <a:schemeClr val="accent5"/>
                </a:solidFill>
              </a:defRPr>
            </a:lvl2pPr>
            <a:lvl3pPr>
              <a:lnSpc>
                <a:spcPct val="130000"/>
              </a:lnSpc>
              <a:spcAft>
                <a:spcPts val="600"/>
              </a:spcAft>
              <a:defRPr sz="1400">
                <a:solidFill>
                  <a:schemeClr val="bg1"/>
                </a:solidFill>
              </a:defRPr>
            </a:lvl3pPr>
            <a:lvl4pPr>
              <a:lnSpc>
                <a:spcPct val="130000"/>
              </a:lnSpc>
              <a:spcAft>
                <a:spcPts val="600"/>
              </a:spcAft>
              <a:defRPr sz="2400">
                <a:solidFill>
                  <a:schemeClr val="bg1"/>
                </a:solidFill>
              </a:defRPr>
            </a:lvl4pPr>
            <a:lvl5pPr>
              <a:lnSpc>
                <a:spcPct val="130000"/>
              </a:lnSpc>
              <a:spcAft>
                <a:spcPts val="600"/>
              </a:spcAft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1882F1BB-C151-6944-916A-DBB2583C739A}"/>
              </a:ext>
            </a:extLst>
          </p:cNvPr>
          <p:cNvSpPr/>
          <p:nvPr userDrawn="1"/>
        </p:nvSpPr>
        <p:spPr>
          <a:xfrm rot="16200000">
            <a:off x="5861717" y="619944"/>
            <a:ext cx="747364" cy="373682"/>
          </a:xfrm>
          <a:custGeom>
            <a:avLst/>
            <a:gdLst/>
            <a:ahLst/>
            <a:cxnLst/>
            <a:rect l="l" t="t" r="r" b="b"/>
            <a:pathLst>
              <a:path w="909319" h="454659">
                <a:moveTo>
                  <a:pt x="908824" y="0"/>
                </a:moveTo>
                <a:lnTo>
                  <a:pt x="0" y="0"/>
                </a:lnTo>
                <a:lnTo>
                  <a:pt x="454406" y="454406"/>
                </a:lnTo>
                <a:lnTo>
                  <a:pt x="90882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292870"/>
            <a:endParaRPr sz="2545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1F1FA315-861E-4312-BD4C-164FA22AE3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Footer Text Here</a:t>
            </a:r>
            <a:endParaRPr lang="en-AU" dirty="0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A0458A76-F3FB-43FE-8C30-84A82D00D01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F60116AC-29E0-4CC5-95B7-8E54AE4A720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7063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13">
            <a:extLst>
              <a:ext uri="{FF2B5EF4-FFF2-40B4-BE49-F238E27FC236}">
                <a16:creationId xmlns:a16="http://schemas.microsoft.com/office/drawing/2014/main" id="{33A52EBB-385B-4475-9CC6-3C4E5D5F1C8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061328" y="2046514"/>
            <a:ext cx="3586160" cy="3966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D53D41C-3AF1-4820-82A9-EBDF19526A9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061328" y="584198"/>
            <a:ext cx="3586160" cy="1697226"/>
          </a:xfrm>
          <a:custGeom>
            <a:avLst/>
            <a:gdLst>
              <a:gd name="connsiteX0" fmla="*/ 0 w 3586160"/>
              <a:gd name="connsiteY0" fmla="*/ 0 h 1697226"/>
              <a:gd name="connsiteX1" fmla="*/ 637601 w 3586160"/>
              <a:gd name="connsiteY1" fmla="*/ 0 h 1697226"/>
              <a:gd name="connsiteX2" fmla="*/ 2948559 w 3586160"/>
              <a:gd name="connsiteY2" fmla="*/ 0 h 1697226"/>
              <a:gd name="connsiteX3" fmla="*/ 3586160 w 3586160"/>
              <a:gd name="connsiteY3" fmla="*/ 0 h 1697226"/>
              <a:gd name="connsiteX4" fmla="*/ 3586160 w 3586160"/>
              <a:gd name="connsiteY4" fmla="*/ 1483996 h 1697226"/>
              <a:gd name="connsiteX5" fmla="*/ 3497710 w 3586160"/>
              <a:gd name="connsiteY5" fmla="*/ 1483996 h 1697226"/>
              <a:gd name="connsiteX6" fmla="*/ 3497710 w 3586160"/>
              <a:gd name="connsiteY6" fmla="*/ 1483997 h 1697226"/>
              <a:gd name="connsiteX7" fmla="*/ 2009413 w 3586160"/>
              <a:gd name="connsiteY7" fmla="*/ 1483997 h 1697226"/>
              <a:gd name="connsiteX8" fmla="*/ 1796176 w 3586160"/>
              <a:gd name="connsiteY8" fmla="*/ 1697226 h 1697226"/>
              <a:gd name="connsiteX9" fmla="*/ 1582945 w 3586160"/>
              <a:gd name="connsiteY9" fmla="*/ 1483997 h 1697226"/>
              <a:gd name="connsiteX10" fmla="*/ 88450 w 3586160"/>
              <a:gd name="connsiteY10" fmla="*/ 1483997 h 1697226"/>
              <a:gd name="connsiteX11" fmla="*/ 88450 w 3586160"/>
              <a:gd name="connsiteY11" fmla="*/ 1483996 h 1697226"/>
              <a:gd name="connsiteX12" fmla="*/ 0 w 3586160"/>
              <a:gd name="connsiteY12" fmla="*/ 1483996 h 169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86160" h="1697226">
                <a:moveTo>
                  <a:pt x="0" y="0"/>
                </a:moveTo>
                <a:lnTo>
                  <a:pt x="637601" y="0"/>
                </a:lnTo>
                <a:lnTo>
                  <a:pt x="2948559" y="0"/>
                </a:lnTo>
                <a:lnTo>
                  <a:pt x="3586160" y="0"/>
                </a:lnTo>
                <a:lnTo>
                  <a:pt x="3586160" y="1483996"/>
                </a:lnTo>
                <a:lnTo>
                  <a:pt x="3497710" y="1483996"/>
                </a:lnTo>
                <a:lnTo>
                  <a:pt x="3497710" y="1483997"/>
                </a:lnTo>
                <a:lnTo>
                  <a:pt x="2009413" y="1483997"/>
                </a:lnTo>
                <a:lnTo>
                  <a:pt x="1796176" y="1697226"/>
                </a:lnTo>
                <a:lnTo>
                  <a:pt x="1582945" y="1483997"/>
                </a:lnTo>
                <a:lnTo>
                  <a:pt x="88450" y="1483997"/>
                </a:lnTo>
                <a:lnTo>
                  <a:pt x="88450" y="1483996"/>
                </a:lnTo>
                <a:lnTo>
                  <a:pt x="0" y="148399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 </a:t>
            </a:r>
          </a:p>
        </p:txBody>
      </p:sp>
      <p:sp>
        <p:nvSpPr>
          <p:cNvPr id="27" name="Picture Placeholder 113">
            <a:extLst>
              <a:ext uri="{FF2B5EF4-FFF2-40B4-BE49-F238E27FC236}">
                <a16:creationId xmlns:a16="http://schemas.microsoft.com/office/drawing/2014/main" id="{CD4257E6-D001-4560-A19E-7B457AA33FB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300540" y="2046514"/>
            <a:ext cx="3586160" cy="3966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ADCC3B2-DB33-4716-B8A9-B541D23BA54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00539" y="584198"/>
            <a:ext cx="3586160" cy="1697226"/>
          </a:xfrm>
          <a:custGeom>
            <a:avLst/>
            <a:gdLst>
              <a:gd name="connsiteX0" fmla="*/ 0 w 3586160"/>
              <a:gd name="connsiteY0" fmla="*/ 0 h 1697226"/>
              <a:gd name="connsiteX1" fmla="*/ 637601 w 3586160"/>
              <a:gd name="connsiteY1" fmla="*/ 0 h 1697226"/>
              <a:gd name="connsiteX2" fmla="*/ 2948559 w 3586160"/>
              <a:gd name="connsiteY2" fmla="*/ 0 h 1697226"/>
              <a:gd name="connsiteX3" fmla="*/ 3586160 w 3586160"/>
              <a:gd name="connsiteY3" fmla="*/ 0 h 1697226"/>
              <a:gd name="connsiteX4" fmla="*/ 3586160 w 3586160"/>
              <a:gd name="connsiteY4" fmla="*/ 1483996 h 1697226"/>
              <a:gd name="connsiteX5" fmla="*/ 3497710 w 3586160"/>
              <a:gd name="connsiteY5" fmla="*/ 1483996 h 1697226"/>
              <a:gd name="connsiteX6" fmla="*/ 3497710 w 3586160"/>
              <a:gd name="connsiteY6" fmla="*/ 1483997 h 1697226"/>
              <a:gd name="connsiteX7" fmla="*/ 2009413 w 3586160"/>
              <a:gd name="connsiteY7" fmla="*/ 1483997 h 1697226"/>
              <a:gd name="connsiteX8" fmla="*/ 1796176 w 3586160"/>
              <a:gd name="connsiteY8" fmla="*/ 1697226 h 1697226"/>
              <a:gd name="connsiteX9" fmla="*/ 1582945 w 3586160"/>
              <a:gd name="connsiteY9" fmla="*/ 1483997 h 1697226"/>
              <a:gd name="connsiteX10" fmla="*/ 88450 w 3586160"/>
              <a:gd name="connsiteY10" fmla="*/ 1483997 h 1697226"/>
              <a:gd name="connsiteX11" fmla="*/ 88450 w 3586160"/>
              <a:gd name="connsiteY11" fmla="*/ 1483996 h 1697226"/>
              <a:gd name="connsiteX12" fmla="*/ 0 w 3586160"/>
              <a:gd name="connsiteY12" fmla="*/ 1483996 h 169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86160" h="1697226">
                <a:moveTo>
                  <a:pt x="0" y="0"/>
                </a:moveTo>
                <a:lnTo>
                  <a:pt x="637601" y="0"/>
                </a:lnTo>
                <a:lnTo>
                  <a:pt x="2948559" y="0"/>
                </a:lnTo>
                <a:lnTo>
                  <a:pt x="3586160" y="0"/>
                </a:lnTo>
                <a:lnTo>
                  <a:pt x="3586160" y="1483996"/>
                </a:lnTo>
                <a:lnTo>
                  <a:pt x="3497710" y="1483996"/>
                </a:lnTo>
                <a:lnTo>
                  <a:pt x="3497710" y="1483997"/>
                </a:lnTo>
                <a:lnTo>
                  <a:pt x="2009413" y="1483997"/>
                </a:lnTo>
                <a:lnTo>
                  <a:pt x="1796176" y="1697226"/>
                </a:lnTo>
                <a:lnTo>
                  <a:pt x="1582945" y="1483997"/>
                </a:lnTo>
                <a:lnTo>
                  <a:pt x="88450" y="1483997"/>
                </a:lnTo>
                <a:lnTo>
                  <a:pt x="88450" y="1483996"/>
                </a:lnTo>
                <a:lnTo>
                  <a:pt x="0" y="148399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AU" dirty="0"/>
              <a:t> </a:t>
            </a:r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4BB87FFB-AECA-4D0D-B22D-1DBB84080C13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4436156" y="2362241"/>
            <a:ext cx="3314928" cy="2119268"/>
          </a:xfrm>
        </p:spPr>
        <p:txBody>
          <a:bodyPr rIns="0" anchor="t"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118">
            <a:extLst>
              <a:ext uri="{FF2B5EF4-FFF2-40B4-BE49-F238E27FC236}">
                <a16:creationId xmlns:a16="http://schemas.microsoft.com/office/drawing/2014/main" id="{1FF4CAFB-0AAD-47E7-93AB-D3BE2689697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443274" y="696908"/>
            <a:ext cx="1300692" cy="1300692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AU" sz="1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AU" dirty="0"/>
              <a:t>Insert Icon or illustration</a:t>
            </a:r>
          </a:p>
        </p:txBody>
      </p:sp>
      <p:sp>
        <p:nvSpPr>
          <p:cNvPr id="38" name="Content Placeholder 9">
            <a:extLst>
              <a:ext uri="{FF2B5EF4-FFF2-40B4-BE49-F238E27FC236}">
                <a16:creationId xmlns:a16="http://schemas.microsoft.com/office/drawing/2014/main" id="{900E21D8-A5AC-4862-A4AE-E51C809639FF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8196944" y="2362241"/>
            <a:ext cx="3314928" cy="2119268"/>
          </a:xfrm>
        </p:spPr>
        <p:txBody>
          <a:bodyPr rIns="0" anchor="t"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0" name="Picture Placeholder 118">
            <a:extLst>
              <a:ext uri="{FF2B5EF4-FFF2-40B4-BE49-F238E27FC236}">
                <a16:creationId xmlns:a16="http://schemas.microsoft.com/office/drawing/2014/main" id="{285F3652-E9A5-4C63-A84E-21C1663D074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204062" y="696908"/>
            <a:ext cx="1300692" cy="1300692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en-AU" sz="1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AU" dirty="0"/>
              <a:t>Insert Icon or illustration</a:t>
            </a:r>
          </a:p>
        </p:txBody>
      </p:sp>
      <p:sp>
        <p:nvSpPr>
          <p:cNvPr id="20" name="Date Placeholder 4">
            <a:extLst>
              <a:ext uri="{FF2B5EF4-FFF2-40B4-BE49-F238E27FC236}">
                <a16:creationId xmlns:a16="http://schemas.microsoft.com/office/drawing/2014/main" id="{EEBDAFF3-01DE-4BE3-8DA6-127829F05CF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39CF1333-A2D4-4506-87D8-AFF61482323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/>
          <a:p>
            <a:r>
              <a:rPr lang="en-AU"/>
              <a:t>Footer Text Here</a:t>
            </a:r>
            <a:endParaRPr lang="en-AU" dirty="0"/>
          </a:p>
        </p:txBody>
      </p:sp>
      <p:sp>
        <p:nvSpPr>
          <p:cNvPr id="23" name="Slide Number Placeholder 7">
            <a:extLst>
              <a:ext uri="{FF2B5EF4-FFF2-40B4-BE49-F238E27FC236}">
                <a16:creationId xmlns:a16="http://schemas.microsoft.com/office/drawing/2014/main" id="{F3F2C436-B638-4ABB-BBBD-FEB40A9E770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/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9EF0E7-8013-4746-91D9-ED6A7126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3582989" cy="1247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EFB2DED-3AAC-421C-AC35-80195BF114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25860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Content Gr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51">
            <a:extLst>
              <a:ext uri="{FF2B5EF4-FFF2-40B4-BE49-F238E27FC236}">
                <a16:creationId xmlns:a16="http://schemas.microsoft.com/office/drawing/2014/main" id="{D9E60CBC-D274-C048-946C-C9C88CD2D99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535802" y="-30730"/>
            <a:ext cx="2370198" cy="2324746"/>
          </a:xfrm>
          <a:custGeom>
            <a:avLst/>
            <a:gdLst>
              <a:gd name="connsiteX0" fmla="*/ 0 w 2125583"/>
              <a:gd name="connsiteY0" fmla="*/ 0 h 2125583"/>
              <a:gd name="connsiteX1" fmla="*/ 2125583 w 2125583"/>
              <a:gd name="connsiteY1" fmla="*/ 0 h 2125583"/>
              <a:gd name="connsiteX2" fmla="*/ 2125583 w 2125583"/>
              <a:gd name="connsiteY2" fmla="*/ 1 h 2125583"/>
              <a:gd name="connsiteX3" fmla="*/ 2124911 w 2125583"/>
              <a:gd name="connsiteY3" fmla="*/ 1 h 2125583"/>
              <a:gd name="connsiteX4" fmla="*/ 2124911 w 2125583"/>
              <a:gd name="connsiteY4" fmla="*/ 871306 h 2125583"/>
              <a:gd name="connsiteX5" fmla="*/ 1946448 w 2125583"/>
              <a:gd name="connsiteY5" fmla="*/ 1049768 h 2125583"/>
              <a:gd name="connsiteX6" fmla="*/ 2124911 w 2125583"/>
              <a:gd name="connsiteY6" fmla="*/ 1228231 h 2125583"/>
              <a:gd name="connsiteX7" fmla="*/ 2124911 w 2125583"/>
              <a:gd name="connsiteY7" fmla="*/ 2125583 h 2125583"/>
              <a:gd name="connsiteX8" fmla="*/ 0 w 2125583"/>
              <a:gd name="connsiteY8" fmla="*/ 2125583 h 212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583" h="2125583">
                <a:moveTo>
                  <a:pt x="0" y="0"/>
                </a:moveTo>
                <a:lnTo>
                  <a:pt x="2125583" y="0"/>
                </a:lnTo>
                <a:lnTo>
                  <a:pt x="2125583" y="1"/>
                </a:lnTo>
                <a:lnTo>
                  <a:pt x="2124911" y="1"/>
                </a:lnTo>
                <a:lnTo>
                  <a:pt x="2124911" y="871306"/>
                </a:lnTo>
                <a:lnTo>
                  <a:pt x="1946448" y="1049768"/>
                </a:lnTo>
                <a:lnTo>
                  <a:pt x="2124911" y="1228231"/>
                </a:lnTo>
                <a:lnTo>
                  <a:pt x="2124911" y="2125583"/>
                </a:lnTo>
                <a:lnTo>
                  <a:pt x="0" y="21255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algn="ctr">
              <a:defRPr sz="80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37" name="Picture Placeholder 25">
            <a:extLst>
              <a:ext uri="{FF2B5EF4-FFF2-40B4-BE49-F238E27FC236}">
                <a16:creationId xmlns:a16="http://schemas.microsoft.com/office/drawing/2014/main" id="{D5148764-905C-5844-A6DC-163AEDC2E8E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208244" y="-30730"/>
            <a:ext cx="2519932" cy="2324746"/>
          </a:xfrm>
          <a:custGeom>
            <a:avLst/>
            <a:gdLst>
              <a:gd name="connsiteX0" fmla="*/ 0 w 2304047"/>
              <a:gd name="connsiteY0" fmla="*/ 0 h 2125583"/>
              <a:gd name="connsiteX1" fmla="*/ 2125583 w 2304047"/>
              <a:gd name="connsiteY1" fmla="*/ 0 h 2125583"/>
              <a:gd name="connsiteX2" fmla="*/ 2125583 w 2304047"/>
              <a:gd name="connsiteY2" fmla="*/ 919066 h 2125583"/>
              <a:gd name="connsiteX3" fmla="*/ 2304047 w 2304047"/>
              <a:gd name="connsiteY3" fmla="*/ 1097530 h 2125583"/>
              <a:gd name="connsiteX4" fmla="*/ 2125583 w 2304047"/>
              <a:gd name="connsiteY4" fmla="*/ 1275993 h 2125583"/>
              <a:gd name="connsiteX5" fmla="*/ 2125583 w 2304047"/>
              <a:gd name="connsiteY5" fmla="*/ 2125583 h 2125583"/>
              <a:gd name="connsiteX6" fmla="*/ 0 w 2304047"/>
              <a:gd name="connsiteY6" fmla="*/ 2125583 h 212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047" h="2125583">
                <a:moveTo>
                  <a:pt x="0" y="0"/>
                </a:moveTo>
                <a:lnTo>
                  <a:pt x="2125583" y="0"/>
                </a:lnTo>
                <a:lnTo>
                  <a:pt x="2125583" y="919066"/>
                </a:lnTo>
                <a:lnTo>
                  <a:pt x="2304047" y="1097530"/>
                </a:lnTo>
                <a:lnTo>
                  <a:pt x="2125583" y="1275993"/>
                </a:lnTo>
                <a:lnTo>
                  <a:pt x="2125583" y="2125583"/>
                </a:lnTo>
                <a:lnTo>
                  <a:pt x="0" y="212558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algn="ctr">
              <a:defRPr sz="8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8" name="Content Placeholder 9">
            <a:extLst>
              <a:ext uri="{FF2B5EF4-FFF2-40B4-BE49-F238E27FC236}">
                <a16:creationId xmlns:a16="http://schemas.microsoft.com/office/drawing/2014/main" id="{852B8DAB-7530-2346-92D0-A3CE911AC5B1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699493" y="420323"/>
            <a:ext cx="1460858" cy="1402680"/>
          </a:xfrm>
        </p:spPr>
        <p:txBody>
          <a:bodyPr rIns="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Content Placeholder 9">
            <a:extLst>
              <a:ext uri="{FF2B5EF4-FFF2-40B4-BE49-F238E27FC236}">
                <a16:creationId xmlns:a16="http://schemas.microsoft.com/office/drawing/2014/main" id="{87E91997-6EF0-E145-BB00-5199E8AF0BB8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8089323" y="420323"/>
            <a:ext cx="1460858" cy="1402680"/>
          </a:xfrm>
        </p:spPr>
        <p:txBody>
          <a:bodyPr rIns="0"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0" name="Picture Placeholder 52">
            <a:extLst>
              <a:ext uri="{FF2B5EF4-FFF2-40B4-BE49-F238E27FC236}">
                <a16:creationId xmlns:a16="http://schemas.microsoft.com/office/drawing/2014/main" id="{E675069B-B727-D84A-A4B5-FDA2DF4138F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699501" y="-30730"/>
            <a:ext cx="2519931" cy="2324745"/>
          </a:xfrm>
          <a:custGeom>
            <a:avLst/>
            <a:gdLst>
              <a:gd name="connsiteX0" fmla="*/ 178463 w 2304046"/>
              <a:gd name="connsiteY0" fmla="*/ 0 h 2125582"/>
              <a:gd name="connsiteX1" fmla="*/ 2304046 w 2304046"/>
              <a:gd name="connsiteY1" fmla="*/ 0 h 2125582"/>
              <a:gd name="connsiteX2" fmla="*/ 2304046 w 2304046"/>
              <a:gd name="connsiteY2" fmla="*/ 2125582 h 2125582"/>
              <a:gd name="connsiteX3" fmla="*/ 178463 w 2304046"/>
              <a:gd name="connsiteY3" fmla="*/ 2125582 h 2125582"/>
              <a:gd name="connsiteX4" fmla="*/ 178463 w 2304046"/>
              <a:gd name="connsiteY4" fmla="*/ 1228230 h 2125582"/>
              <a:gd name="connsiteX5" fmla="*/ 0 w 2304046"/>
              <a:gd name="connsiteY5" fmla="*/ 1049767 h 2125582"/>
              <a:gd name="connsiteX6" fmla="*/ 178463 w 2304046"/>
              <a:gd name="connsiteY6" fmla="*/ 871305 h 212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046" h="2125582">
                <a:moveTo>
                  <a:pt x="178463" y="0"/>
                </a:moveTo>
                <a:lnTo>
                  <a:pt x="2304046" y="0"/>
                </a:lnTo>
                <a:lnTo>
                  <a:pt x="2304046" y="2125582"/>
                </a:lnTo>
                <a:lnTo>
                  <a:pt x="178463" y="2125582"/>
                </a:lnTo>
                <a:lnTo>
                  <a:pt x="178463" y="1228230"/>
                </a:lnTo>
                <a:lnTo>
                  <a:pt x="0" y="1049767"/>
                </a:lnTo>
                <a:lnTo>
                  <a:pt x="178463" y="871305"/>
                </a:lnTo>
                <a:close/>
              </a:path>
            </a:pathLst>
          </a:custGeom>
          <a:solidFill>
            <a:schemeClr val="accent4"/>
          </a:solidFill>
        </p:spPr>
        <p:txBody>
          <a:bodyPr vert="horz" wrap="square" lIns="0" tIns="0" rIns="0" bIns="0" rtlCol="0">
            <a:noAutofit/>
          </a:bodyPr>
          <a:lstStyle>
            <a:lvl1pPr algn="ctr">
              <a:defRPr lang="en-AU" sz="800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1" name="Content Placeholder 9">
            <a:extLst>
              <a:ext uri="{FF2B5EF4-FFF2-40B4-BE49-F238E27FC236}">
                <a16:creationId xmlns:a16="http://schemas.microsoft.com/office/drawing/2014/main" id="{3F95CF62-B18A-0A44-858C-60061A3543FF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10353771" y="420323"/>
            <a:ext cx="1460858" cy="1402680"/>
          </a:xfrm>
        </p:spPr>
        <p:txBody>
          <a:bodyPr rIns="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0" name="Picture Placeholder 51">
            <a:extLst>
              <a:ext uri="{FF2B5EF4-FFF2-40B4-BE49-F238E27FC236}">
                <a16:creationId xmlns:a16="http://schemas.microsoft.com/office/drawing/2014/main" id="{0FC906AD-816F-5645-BEEA-DCA67F46564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535802" y="2246142"/>
            <a:ext cx="2370198" cy="2324746"/>
          </a:xfrm>
          <a:custGeom>
            <a:avLst/>
            <a:gdLst>
              <a:gd name="connsiteX0" fmla="*/ 0 w 2125583"/>
              <a:gd name="connsiteY0" fmla="*/ 0 h 2125583"/>
              <a:gd name="connsiteX1" fmla="*/ 2125583 w 2125583"/>
              <a:gd name="connsiteY1" fmla="*/ 0 h 2125583"/>
              <a:gd name="connsiteX2" fmla="*/ 2125583 w 2125583"/>
              <a:gd name="connsiteY2" fmla="*/ 1 h 2125583"/>
              <a:gd name="connsiteX3" fmla="*/ 2124911 w 2125583"/>
              <a:gd name="connsiteY3" fmla="*/ 1 h 2125583"/>
              <a:gd name="connsiteX4" fmla="*/ 2124911 w 2125583"/>
              <a:gd name="connsiteY4" fmla="*/ 871306 h 2125583"/>
              <a:gd name="connsiteX5" fmla="*/ 1946448 w 2125583"/>
              <a:gd name="connsiteY5" fmla="*/ 1049768 h 2125583"/>
              <a:gd name="connsiteX6" fmla="*/ 2124911 w 2125583"/>
              <a:gd name="connsiteY6" fmla="*/ 1228231 h 2125583"/>
              <a:gd name="connsiteX7" fmla="*/ 2124911 w 2125583"/>
              <a:gd name="connsiteY7" fmla="*/ 2125583 h 2125583"/>
              <a:gd name="connsiteX8" fmla="*/ 0 w 2125583"/>
              <a:gd name="connsiteY8" fmla="*/ 2125583 h 212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583" h="2125583">
                <a:moveTo>
                  <a:pt x="0" y="0"/>
                </a:moveTo>
                <a:lnTo>
                  <a:pt x="2125583" y="0"/>
                </a:lnTo>
                <a:lnTo>
                  <a:pt x="2125583" y="1"/>
                </a:lnTo>
                <a:lnTo>
                  <a:pt x="2124911" y="1"/>
                </a:lnTo>
                <a:lnTo>
                  <a:pt x="2124911" y="871306"/>
                </a:lnTo>
                <a:lnTo>
                  <a:pt x="1946448" y="1049768"/>
                </a:lnTo>
                <a:lnTo>
                  <a:pt x="2124911" y="1228231"/>
                </a:lnTo>
                <a:lnTo>
                  <a:pt x="2124911" y="2125583"/>
                </a:lnTo>
                <a:lnTo>
                  <a:pt x="0" y="2125583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algn="ctr">
              <a:defRPr sz="80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1" name="Picture Placeholder 25">
            <a:extLst>
              <a:ext uri="{FF2B5EF4-FFF2-40B4-BE49-F238E27FC236}">
                <a16:creationId xmlns:a16="http://schemas.microsoft.com/office/drawing/2014/main" id="{384839C7-D0E4-7849-893C-354C1ABBFD5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208244" y="2246142"/>
            <a:ext cx="2519932" cy="2324746"/>
          </a:xfrm>
          <a:custGeom>
            <a:avLst/>
            <a:gdLst>
              <a:gd name="connsiteX0" fmla="*/ 0 w 2304047"/>
              <a:gd name="connsiteY0" fmla="*/ 0 h 2125583"/>
              <a:gd name="connsiteX1" fmla="*/ 2125583 w 2304047"/>
              <a:gd name="connsiteY1" fmla="*/ 0 h 2125583"/>
              <a:gd name="connsiteX2" fmla="*/ 2125583 w 2304047"/>
              <a:gd name="connsiteY2" fmla="*/ 919066 h 2125583"/>
              <a:gd name="connsiteX3" fmla="*/ 2304047 w 2304047"/>
              <a:gd name="connsiteY3" fmla="*/ 1097530 h 2125583"/>
              <a:gd name="connsiteX4" fmla="*/ 2125583 w 2304047"/>
              <a:gd name="connsiteY4" fmla="*/ 1275993 h 2125583"/>
              <a:gd name="connsiteX5" fmla="*/ 2125583 w 2304047"/>
              <a:gd name="connsiteY5" fmla="*/ 2125583 h 2125583"/>
              <a:gd name="connsiteX6" fmla="*/ 0 w 2304047"/>
              <a:gd name="connsiteY6" fmla="*/ 2125583 h 212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047" h="2125583">
                <a:moveTo>
                  <a:pt x="0" y="0"/>
                </a:moveTo>
                <a:lnTo>
                  <a:pt x="2125583" y="0"/>
                </a:lnTo>
                <a:lnTo>
                  <a:pt x="2125583" y="919066"/>
                </a:lnTo>
                <a:lnTo>
                  <a:pt x="2304047" y="1097530"/>
                </a:lnTo>
                <a:lnTo>
                  <a:pt x="2125583" y="1275993"/>
                </a:lnTo>
                <a:lnTo>
                  <a:pt x="2125583" y="2125583"/>
                </a:lnTo>
                <a:lnTo>
                  <a:pt x="0" y="212558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algn="ctr">
              <a:defRPr sz="8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62" name="Content Placeholder 9">
            <a:extLst>
              <a:ext uri="{FF2B5EF4-FFF2-40B4-BE49-F238E27FC236}">
                <a16:creationId xmlns:a16="http://schemas.microsoft.com/office/drawing/2014/main" id="{0F66BD2D-A12C-1442-83FD-F141E3B6BEAC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5699493" y="2697195"/>
            <a:ext cx="1460858" cy="1402680"/>
          </a:xfrm>
        </p:spPr>
        <p:txBody>
          <a:bodyPr rIns="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3" name="Content Placeholder 9">
            <a:extLst>
              <a:ext uri="{FF2B5EF4-FFF2-40B4-BE49-F238E27FC236}">
                <a16:creationId xmlns:a16="http://schemas.microsoft.com/office/drawing/2014/main" id="{1D2907E9-9A67-4D49-89CC-3288A1151790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8089323" y="2697195"/>
            <a:ext cx="1460858" cy="1402680"/>
          </a:xfrm>
        </p:spPr>
        <p:txBody>
          <a:bodyPr rIns="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4" name="Picture Placeholder 52">
            <a:extLst>
              <a:ext uri="{FF2B5EF4-FFF2-40B4-BE49-F238E27FC236}">
                <a16:creationId xmlns:a16="http://schemas.microsoft.com/office/drawing/2014/main" id="{2F7D70DB-C39C-C546-A3DD-9208E4DCC07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699501" y="2246142"/>
            <a:ext cx="2519931" cy="2324745"/>
          </a:xfrm>
          <a:custGeom>
            <a:avLst/>
            <a:gdLst>
              <a:gd name="connsiteX0" fmla="*/ 178463 w 2304046"/>
              <a:gd name="connsiteY0" fmla="*/ 0 h 2125582"/>
              <a:gd name="connsiteX1" fmla="*/ 2304046 w 2304046"/>
              <a:gd name="connsiteY1" fmla="*/ 0 h 2125582"/>
              <a:gd name="connsiteX2" fmla="*/ 2304046 w 2304046"/>
              <a:gd name="connsiteY2" fmla="*/ 2125582 h 2125582"/>
              <a:gd name="connsiteX3" fmla="*/ 178463 w 2304046"/>
              <a:gd name="connsiteY3" fmla="*/ 2125582 h 2125582"/>
              <a:gd name="connsiteX4" fmla="*/ 178463 w 2304046"/>
              <a:gd name="connsiteY4" fmla="*/ 1228230 h 2125582"/>
              <a:gd name="connsiteX5" fmla="*/ 0 w 2304046"/>
              <a:gd name="connsiteY5" fmla="*/ 1049767 h 2125582"/>
              <a:gd name="connsiteX6" fmla="*/ 178463 w 2304046"/>
              <a:gd name="connsiteY6" fmla="*/ 871305 h 212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046" h="2125582">
                <a:moveTo>
                  <a:pt x="178463" y="0"/>
                </a:moveTo>
                <a:lnTo>
                  <a:pt x="2304046" y="0"/>
                </a:lnTo>
                <a:lnTo>
                  <a:pt x="2304046" y="2125582"/>
                </a:lnTo>
                <a:lnTo>
                  <a:pt x="178463" y="2125582"/>
                </a:lnTo>
                <a:lnTo>
                  <a:pt x="178463" y="1228230"/>
                </a:lnTo>
                <a:lnTo>
                  <a:pt x="0" y="1049767"/>
                </a:lnTo>
                <a:lnTo>
                  <a:pt x="178463" y="871305"/>
                </a:lnTo>
                <a:close/>
              </a:path>
            </a:pathLst>
          </a:custGeom>
          <a:solidFill>
            <a:schemeClr val="bg2"/>
          </a:solidFill>
        </p:spPr>
        <p:txBody>
          <a:bodyPr vert="horz" wrap="square" lIns="0" tIns="0" rIns="0" bIns="0" rtlCol="0">
            <a:noAutofit/>
          </a:bodyPr>
          <a:lstStyle>
            <a:lvl1pPr algn="ctr">
              <a:defRPr lang="en-AU" sz="800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65" name="Content Placeholder 9">
            <a:extLst>
              <a:ext uri="{FF2B5EF4-FFF2-40B4-BE49-F238E27FC236}">
                <a16:creationId xmlns:a16="http://schemas.microsoft.com/office/drawing/2014/main" id="{4F6308D9-913F-7347-B4F6-BFDC43583B42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10353771" y="2697195"/>
            <a:ext cx="1460858" cy="1402680"/>
          </a:xfrm>
        </p:spPr>
        <p:txBody>
          <a:bodyPr rIns="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6" name="Picture Placeholder 51">
            <a:extLst>
              <a:ext uri="{FF2B5EF4-FFF2-40B4-BE49-F238E27FC236}">
                <a16:creationId xmlns:a16="http://schemas.microsoft.com/office/drawing/2014/main" id="{44558C5C-5B04-D048-A622-3BBC2D06C61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7535802" y="4578974"/>
            <a:ext cx="2370198" cy="2324746"/>
          </a:xfrm>
          <a:custGeom>
            <a:avLst/>
            <a:gdLst>
              <a:gd name="connsiteX0" fmla="*/ 0 w 2125583"/>
              <a:gd name="connsiteY0" fmla="*/ 0 h 2125583"/>
              <a:gd name="connsiteX1" fmla="*/ 2125583 w 2125583"/>
              <a:gd name="connsiteY1" fmla="*/ 0 h 2125583"/>
              <a:gd name="connsiteX2" fmla="*/ 2125583 w 2125583"/>
              <a:gd name="connsiteY2" fmla="*/ 1 h 2125583"/>
              <a:gd name="connsiteX3" fmla="*/ 2124911 w 2125583"/>
              <a:gd name="connsiteY3" fmla="*/ 1 h 2125583"/>
              <a:gd name="connsiteX4" fmla="*/ 2124911 w 2125583"/>
              <a:gd name="connsiteY4" fmla="*/ 871306 h 2125583"/>
              <a:gd name="connsiteX5" fmla="*/ 1946448 w 2125583"/>
              <a:gd name="connsiteY5" fmla="*/ 1049768 h 2125583"/>
              <a:gd name="connsiteX6" fmla="*/ 2124911 w 2125583"/>
              <a:gd name="connsiteY6" fmla="*/ 1228231 h 2125583"/>
              <a:gd name="connsiteX7" fmla="*/ 2124911 w 2125583"/>
              <a:gd name="connsiteY7" fmla="*/ 2125583 h 2125583"/>
              <a:gd name="connsiteX8" fmla="*/ 0 w 2125583"/>
              <a:gd name="connsiteY8" fmla="*/ 2125583 h 212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5583" h="2125583">
                <a:moveTo>
                  <a:pt x="0" y="0"/>
                </a:moveTo>
                <a:lnTo>
                  <a:pt x="2125583" y="0"/>
                </a:lnTo>
                <a:lnTo>
                  <a:pt x="2125583" y="1"/>
                </a:lnTo>
                <a:lnTo>
                  <a:pt x="2124911" y="1"/>
                </a:lnTo>
                <a:lnTo>
                  <a:pt x="2124911" y="871306"/>
                </a:lnTo>
                <a:lnTo>
                  <a:pt x="1946448" y="1049768"/>
                </a:lnTo>
                <a:lnTo>
                  <a:pt x="2124911" y="1228231"/>
                </a:lnTo>
                <a:lnTo>
                  <a:pt x="2124911" y="2125583"/>
                </a:lnTo>
                <a:lnTo>
                  <a:pt x="0" y="21255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algn="ctr">
              <a:defRPr sz="80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7" name="Picture Placeholder 25">
            <a:extLst>
              <a:ext uri="{FF2B5EF4-FFF2-40B4-BE49-F238E27FC236}">
                <a16:creationId xmlns:a16="http://schemas.microsoft.com/office/drawing/2014/main" id="{3E1E4B1F-E286-7E44-9915-A7C13BA355CD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5208244" y="4578974"/>
            <a:ext cx="2519932" cy="2324746"/>
          </a:xfrm>
          <a:custGeom>
            <a:avLst/>
            <a:gdLst>
              <a:gd name="connsiteX0" fmla="*/ 0 w 2304047"/>
              <a:gd name="connsiteY0" fmla="*/ 0 h 2125583"/>
              <a:gd name="connsiteX1" fmla="*/ 2125583 w 2304047"/>
              <a:gd name="connsiteY1" fmla="*/ 0 h 2125583"/>
              <a:gd name="connsiteX2" fmla="*/ 2125583 w 2304047"/>
              <a:gd name="connsiteY2" fmla="*/ 919066 h 2125583"/>
              <a:gd name="connsiteX3" fmla="*/ 2304047 w 2304047"/>
              <a:gd name="connsiteY3" fmla="*/ 1097530 h 2125583"/>
              <a:gd name="connsiteX4" fmla="*/ 2125583 w 2304047"/>
              <a:gd name="connsiteY4" fmla="*/ 1275993 h 2125583"/>
              <a:gd name="connsiteX5" fmla="*/ 2125583 w 2304047"/>
              <a:gd name="connsiteY5" fmla="*/ 2125583 h 2125583"/>
              <a:gd name="connsiteX6" fmla="*/ 0 w 2304047"/>
              <a:gd name="connsiteY6" fmla="*/ 2125583 h 212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047" h="2125583">
                <a:moveTo>
                  <a:pt x="0" y="0"/>
                </a:moveTo>
                <a:lnTo>
                  <a:pt x="2125583" y="0"/>
                </a:lnTo>
                <a:lnTo>
                  <a:pt x="2125583" y="919066"/>
                </a:lnTo>
                <a:lnTo>
                  <a:pt x="2304047" y="1097530"/>
                </a:lnTo>
                <a:lnTo>
                  <a:pt x="2125583" y="1275993"/>
                </a:lnTo>
                <a:lnTo>
                  <a:pt x="2125583" y="2125583"/>
                </a:lnTo>
                <a:lnTo>
                  <a:pt x="0" y="212558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algn="ctr">
              <a:defRPr sz="8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68" name="Content Placeholder 9">
            <a:extLst>
              <a:ext uri="{FF2B5EF4-FFF2-40B4-BE49-F238E27FC236}">
                <a16:creationId xmlns:a16="http://schemas.microsoft.com/office/drawing/2014/main" id="{788C70A5-397C-8543-BA1C-0DC3DAF88024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5699493" y="5030027"/>
            <a:ext cx="1460858" cy="1402680"/>
          </a:xfrm>
        </p:spPr>
        <p:txBody>
          <a:bodyPr rIns="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9" name="Content Placeholder 9">
            <a:extLst>
              <a:ext uri="{FF2B5EF4-FFF2-40B4-BE49-F238E27FC236}">
                <a16:creationId xmlns:a16="http://schemas.microsoft.com/office/drawing/2014/main" id="{44889FE0-E78D-5540-925F-FF613EFDE584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8089323" y="5030027"/>
            <a:ext cx="1460858" cy="1402680"/>
          </a:xfrm>
        </p:spPr>
        <p:txBody>
          <a:bodyPr rIns="0"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0" name="Picture Placeholder 52">
            <a:extLst>
              <a:ext uri="{FF2B5EF4-FFF2-40B4-BE49-F238E27FC236}">
                <a16:creationId xmlns:a16="http://schemas.microsoft.com/office/drawing/2014/main" id="{E9F1002C-2EA0-094C-8EBA-3E99A2E6B2BB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699501" y="4578974"/>
            <a:ext cx="2519931" cy="2324745"/>
          </a:xfrm>
          <a:custGeom>
            <a:avLst/>
            <a:gdLst>
              <a:gd name="connsiteX0" fmla="*/ 178463 w 2304046"/>
              <a:gd name="connsiteY0" fmla="*/ 0 h 2125582"/>
              <a:gd name="connsiteX1" fmla="*/ 2304046 w 2304046"/>
              <a:gd name="connsiteY1" fmla="*/ 0 h 2125582"/>
              <a:gd name="connsiteX2" fmla="*/ 2304046 w 2304046"/>
              <a:gd name="connsiteY2" fmla="*/ 2125582 h 2125582"/>
              <a:gd name="connsiteX3" fmla="*/ 178463 w 2304046"/>
              <a:gd name="connsiteY3" fmla="*/ 2125582 h 2125582"/>
              <a:gd name="connsiteX4" fmla="*/ 178463 w 2304046"/>
              <a:gd name="connsiteY4" fmla="*/ 1228230 h 2125582"/>
              <a:gd name="connsiteX5" fmla="*/ 0 w 2304046"/>
              <a:gd name="connsiteY5" fmla="*/ 1049767 h 2125582"/>
              <a:gd name="connsiteX6" fmla="*/ 178463 w 2304046"/>
              <a:gd name="connsiteY6" fmla="*/ 871305 h 212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046" h="2125582">
                <a:moveTo>
                  <a:pt x="178463" y="0"/>
                </a:moveTo>
                <a:lnTo>
                  <a:pt x="2304046" y="0"/>
                </a:lnTo>
                <a:lnTo>
                  <a:pt x="2304046" y="2125582"/>
                </a:lnTo>
                <a:lnTo>
                  <a:pt x="178463" y="2125582"/>
                </a:lnTo>
                <a:lnTo>
                  <a:pt x="178463" y="1228230"/>
                </a:lnTo>
                <a:lnTo>
                  <a:pt x="0" y="1049767"/>
                </a:lnTo>
                <a:lnTo>
                  <a:pt x="178463" y="871305"/>
                </a:lnTo>
                <a:close/>
              </a:path>
            </a:pathLst>
          </a:custGeom>
          <a:solidFill>
            <a:schemeClr val="accent4"/>
          </a:solidFill>
        </p:spPr>
        <p:txBody>
          <a:bodyPr vert="horz" wrap="square" lIns="0" tIns="0" rIns="0" bIns="0" rtlCol="0">
            <a:noAutofit/>
          </a:bodyPr>
          <a:lstStyle>
            <a:lvl1pPr algn="ctr">
              <a:defRPr lang="en-AU" sz="800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71" name="Content Placeholder 9">
            <a:extLst>
              <a:ext uri="{FF2B5EF4-FFF2-40B4-BE49-F238E27FC236}">
                <a16:creationId xmlns:a16="http://schemas.microsoft.com/office/drawing/2014/main" id="{81D130BA-D8F8-6A46-929A-141D583EAE7F}"/>
              </a:ext>
            </a:extLst>
          </p:cNvPr>
          <p:cNvSpPr>
            <a:spLocks noGrp="1"/>
          </p:cNvSpPr>
          <p:nvPr>
            <p:ph sz="quarter" idx="47"/>
          </p:nvPr>
        </p:nvSpPr>
        <p:spPr>
          <a:xfrm>
            <a:off x="10353771" y="5030027"/>
            <a:ext cx="1460858" cy="1402680"/>
          </a:xfrm>
        </p:spPr>
        <p:txBody>
          <a:bodyPr rIns="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Date Placeholder 4">
            <a:extLst>
              <a:ext uri="{FF2B5EF4-FFF2-40B4-BE49-F238E27FC236}">
                <a16:creationId xmlns:a16="http://schemas.microsoft.com/office/drawing/2014/main" id="{12641A4E-2B3F-45CF-B7F5-43B362DC0BA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 - Recipients Only</a:t>
            </a:r>
            <a:endParaRPr lang="en-AU" dirty="0"/>
          </a:p>
        </p:txBody>
      </p:sp>
      <p:sp>
        <p:nvSpPr>
          <p:cNvPr id="29" name="Footer Placeholder 6">
            <a:extLst>
              <a:ext uri="{FF2B5EF4-FFF2-40B4-BE49-F238E27FC236}">
                <a16:creationId xmlns:a16="http://schemas.microsoft.com/office/drawing/2014/main" id="{D73E0F98-6CF1-4DBA-95E2-9FFB9E97B9A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Footer Text Here</a:t>
            </a:r>
            <a:endParaRPr lang="en-AU" dirty="0"/>
          </a:p>
        </p:txBody>
      </p:sp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55E55976-C723-4B5A-A559-F834749CE55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233B87-01CE-4082-9125-46FDBEC5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3582989" cy="1247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1CC1B7B4-A378-44AF-9753-59D6F6182D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85290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Gr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CD88F311-9C7A-4E7F-8DA7-B694B290CB85}"/>
              </a:ext>
            </a:extLst>
          </p:cNvPr>
          <p:cNvSpPr txBox="1"/>
          <p:nvPr userDrawn="1"/>
        </p:nvSpPr>
        <p:spPr>
          <a:xfrm>
            <a:off x="2920737" y="2092094"/>
            <a:ext cx="1743292" cy="1794418"/>
          </a:xfrm>
          <a:prstGeom prst="rect">
            <a:avLst/>
          </a:prstGeom>
          <a:noFill/>
        </p:spPr>
        <p:txBody>
          <a:bodyPr wrap="square" lIns="0" tIns="0" rIns="0" bIns="0" numCol="1" spcCol="180000" rtlCol="0" anchor="ctr">
            <a:no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A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30%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AU" sz="12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Consectetuer</a:t>
            </a:r>
            <a:r>
              <a:rPr lang="en-AU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adipiscing elit. </a:t>
            </a:r>
            <a:r>
              <a:rPr lang="en-AU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Maecenas porttitor congue massa. Fusce posuere, magna.</a:t>
            </a:r>
          </a:p>
        </p:txBody>
      </p:sp>
      <p:sp>
        <p:nvSpPr>
          <p:cNvPr id="82" name="Picture Placeholder 81">
            <a:extLst>
              <a:ext uri="{FF2B5EF4-FFF2-40B4-BE49-F238E27FC236}">
                <a16:creationId xmlns:a16="http://schemas.microsoft.com/office/drawing/2014/main" id="{A1B25BD7-1BAD-4CE0-9DA2-BA67B88E3DDC}"/>
              </a:ext>
            </a:extLst>
          </p:cNvPr>
          <p:cNvSpPr>
            <a:spLocks noGrp="1"/>
          </p:cNvSpPr>
          <p:nvPr userDrawn="1">
            <p:ph type="pic" sz="quarter" idx="19"/>
          </p:nvPr>
        </p:nvSpPr>
        <p:spPr>
          <a:xfrm>
            <a:off x="544414" y="1787526"/>
            <a:ext cx="2220303" cy="2123700"/>
          </a:xfrm>
          <a:custGeom>
            <a:avLst/>
            <a:gdLst>
              <a:gd name="connsiteX0" fmla="*/ 0 w 2220303"/>
              <a:gd name="connsiteY0" fmla="*/ 0 h 2123700"/>
              <a:gd name="connsiteX1" fmla="*/ 2220303 w 2220303"/>
              <a:gd name="connsiteY1" fmla="*/ 0 h 2123700"/>
              <a:gd name="connsiteX2" fmla="*/ 2220303 w 2220303"/>
              <a:gd name="connsiteY2" fmla="*/ 883388 h 2123700"/>
              <a:gd name="connsiteX3" fmla="*/ 2041840 w 2220303"/>
              <a:gd name="connsiteY3" fmla="*/ 1061850 h 2123700"/>
              <a:gd name="connsiteX4" fmla="*/ 2220303 w 2220303"/>
              <a:gd name="connsiteY4" fmla="*/ 1240313 h 2123700"/>
              <a:gd name="connsiteX5" fmla="*/ 2220303 w 2220303"/>
              <a:gd name="connsiteY5" fmla="*/ 2123700 h 2123700"/>
              <a:gd name="connsiteX6" fmla="*/ 0 w 2220303"/>
              <a:gd name="connsiteY6" fmla="*/ 2123700 h 212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0303" h="2123700">
                <a:moveTo>
                  <a:pt x="0" y="0"/>
                </a:moveTo>
                <a:lnTo>
                  <a:pt x="2220303" y="0"/>
                </a:lnTo>
                <a:lnTo>
                  <a:pt x="2220303" y="883388"/>
                </a:lnTo>
                <a:lnTo>
                  <a:pt x="2041840" y="1061850"/>
                </a:lnTo>
                <a:lnTo>
                  <a:pt x="2220303" y="1240313"/>
                </a:lnTo>
                <a:lnTo>
                  <a:pt x="2220303" y="2123700"/>
                </a:lnTo>
                <a:lnTo>
                  <a:pt x="0" y="21237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algn="ctr">
              <a:defRPr sz="800"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4" name="Picture Placeholder 83">
            <a:extLst>
              <a:ext uri="{FF2B5EF4-FFF2-40B4-BE49-F238E27FC236}">
                <a16:creationId xmlns:a16="http://schemas.microsoft.com/office/drawing/2014/main" id="{128F7B9E-4C3E-4A52-BB96-E7CFE2E05E8B}"/>
              </a:ext>
            </a:extLst>
          </p:cNvPr>
          <p:cNvSpPr>
            <a:spLocks noGrp="1"/>
          </p:cNvSpPr>
          <p:nvPr userDrawn="1">
            <p:ph type="pic" sz="quarter" idx="20"/>
          </p:nvPr>
        </p:nvSpPr>
        <p:spPr>
          <a:xfrm>
            <a:off x="2586253" y="1787525"/>
            <a:ext cx="2398766" cy="2123700"/>
          </a:xfrm>
          <a:custGeom>
            <a:avLst/>
            <a:gdLst>
              <a:gd name="connsiteX0" fmla="*/ 178463 w 2398766"/>
              <a:gd name="connsiteY0" fmla="*/ 0 h 2123700"/>
              <a:gd name="connsiteX1" fmla="*/ 2398766 w 2398766"/>
              <a:gd name="connsiteY1" fmla="*/ 0 h 2123700"/>
              <a:gd name="connsiteX2" fmla="*/ 2398766 w 2398766"/>
              <a:gd name="connsiteY2" fmla="*/ 883390 h 2123700"/>
              <a:gd name="connsiteX3" fmla="*/ 2220304 w 2398766"/>
              <a:gd name="connsiteY3" fmla="*/ 1061851 h 2123700"/>
              <a:gd name="connsiteX4" fmla="*/ 2398766 w 2398766"/>
              <a:gd name="connsiteY4" fmla="*/ 1240313 h 2123700"/>
              <a:gd name="connsiteX5" fmla="*/ 2398766 w 2398766"/>
              <a:gd name="connsiteY5" fmla="*/ 2123700 h 2123700"/>
              <a:gd name="connsiteX6" fmla="*/ 178463 w 2398766"/>
              <a:gd name="connsiteY6" fmla="*/ 2123700 h 2123700"/>
              <a:gd name="connsiteX7" fmla="*/ 178463 w 2398766"/>
              <a:gd name="connsiteY7" fmla="*/ 1240313 h 2123700"/>
              <a:gd name="connsiteX8" fmla="*/ 0 w 2398766"/>
              <a:gd name="connsiteY8" fmla="*/ 1061850 h 2123700"/>
              <a:gd name="connsiteX9" fmla="*/ 178463 w 2398766"/>
              <a:gd name="connsiteY9" fmla="*/ 883388 h 212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8766" h="2123700">
                <a:moveTo>
                  <a:pt x="178463" y="0"/>
                </a:moveTo>
                <a:lnTo>
                  <a:pt x="2398766" y="0"/>
                </a:lnTo>
                <a:lnTo>
                  <a:pt x="2398766" y="883390"/>
                </a:lnTo>
                <a:lnTo>
                  <a:pt x="2220304" y="1061851"/>
                </a:lnTo>
                <a:lnTo>
                  <a:pt x="2398766" y="1240313"/>
                </a:lnTo>
                <a:lnTo>
                  <a:pt x="2398766" y="2123700"/>
                </a:lnTo>
                <a:lnTo>
                  <a:pt x="178463" y="2123700"/>
                </a:lnTo>
                <a:lnTo>
                  <a:pt x="178463" y="1240313"/>
                </a:lnTo>
                <a:lnTo>
                  <a:pt x="0" y="1061850"/>
                </a:lnTo>
                <a:lnTo>
                  <a:pt x="178463" y="883388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algn="ctr">
              <a:defRPr sz="8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D2C71531-27DA-4D51-9C9D-5A15A4BEF328}"/>
              </a:ext>
            </a:extLst>
          </p:cNvPr>
          <p:cNvSpPr>
            <a:spLocks noGrp="1"/>
          </p:cNvSpPr>
          <p:nvPr userDrawn="1">
            <p:ph type="pic" sz="quarter" idx="21"/>
          </p:nvPr>
        </p:nvSpPr>
        <p:spPr>
          <a:xfrm flipH="1">
            <a:off x="4806556" y="1787525"/>
            <a:ext cx="2398766" cy="2123700"/>
          </a:xfrm>
          <a:custGeom>
            <a:avLst/>
            <a:gdLst>
              <a:gd name="connsiteX0" fmla="*/ 2220303 w 2398766"/>
              <a:gd name="connsiteY0" fmla="*/ 0 h 2123700"/>
              <a:gd name="connsiteX1" fmla="*/ 0 w 2398766"/>
              <a:gd name="connsiteY1" fmla="*/ 0 h 2123700"/>
              <a:gd name="connsiteX2" fmla="*/ 0 w 2398766"/>
              <a:gd name="connsiteY2" fmla="*/ 883390 h 2123700"/>
              <a:gd name="connsiteX3" fmla="*/ 178462 w 2398766"/>
              <a:gd name="connsiteY3" fmla="*/ 1061851 h 2123700"/>
              <a:gd name="connsiteX4" fmla="*/ 0 w 2398766"/>
              <a:gd name="connsiteY4" fmla="*/ 1240313 h 2123700"/>
              <a:gd name="connsiteX5" fmla="*/ 0 w 2398766"/>
              <a:gd name="connsiteY5" fmla="*/ 2123700 h 2123700"/>
              <a:gd name="connsiteX6" fmla="*/ 2220303 w 2398766"/>
              <a:gd name="connsiteY6" fmla="*/ 2123700 h 2123700"/>
              <a:gd name="connsiteX7" fmla="*/ 2220303 w 2398766"/>
              <a:gd name="connsiteY7" fmla="*/ 1240313 h 2123700"/>
              <a:gd name="connsiteX8" fmla="*/ 2398766 w 2398766"/>
              <a:gd name="connsiteY8" fmla="*/ 1061850 h 2123700"/>
              <a:gd name="connsiteX9" fmla="*/ 2220303 w 2398766"/>
              <a:gd name="connsiteY9" fmla="*/ 883388 h 212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8766" h="2123700">
                <a:moveTo>
                  <a:pt x="2220303" y="0"/>
                </a:moveTo>
                <a:lnTo>
                  <a:pt x="0" y="0"/>
                </a:lnTo>
                <a:lnTo>
                  <a:pt x="0" y="883390"/>
                </a:lnTo>
                <a:lnTo>
                  <a:pt x="178462" y="1061851"/>
                </a:lnTo>
                <a:lnTo>
                  <a:pt x="0" y="1240313"/>
                </a:lnTo>
                <a:lnTo>
                  <a:pt x="0" y="2123700"/>
                </a:lnTo>
                <a:lnTo>
                  <a:pt x="2220303" y="2123700"/>
                </a:lnTo>
                <a:lnTo>
                  <a:pt x="2220303" y="1240313"/>
                </a:lnTo>
                <a:lnTo>
                  <a:pt x="2398766" y="1061850"/>
                </a:lnTo>
                <a:lnTo>
                  <a:pt x="2220303" y="8833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algn="ctr">
              <a:defRPr sz="80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36BC3FBC-7E51-4649-BD9F-43846693F5FE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 flipH="1">
            <a:off x="7026859" y="1787526"/>
            <a:ext cx="2398766" cy="2123700"/>
          </a:xfrm>
          <a:custGeom>
            <a:avLst/>
            <a:gdLst>
              <a:gd name="connsiteX0" fmla="*/ 2220303 w 2398766"/>
              <a:gd name="connsiteY0" fmla="*/ 0 h 2123700"/>
              <a:gd name="connsiteX1" fmla="*/ 0 w 2398766"/>
              <a:gd name="connsiteY1" fmla="*/ 0 h 2123700"/>
              <a:gd name="connsiteX2" fmla="*/ 0 w 2398766"/>
              <a:gd name="connsiteY2" fmla="*/ 883389 h 2123700"/>
              <a:gd name="connsiteX3" fmla="*/ 178462 w 2398766"/>
              <a:gd name="connsiteY3" fmla="*/ 1061850 h 2123700"/>
              <a:gd name="connsiteX4" fmla="*/ 0 w 2398766"/>
              <a:gd name="connsiteY4" fmla="*/ 1240312 h 2123700"/>
              <a:gd name="connsiteX5" fmla="*/ 0 w 2398766"/>
              <a:gd name="connsiteY5" fmla="*/ 2123700 h 2123700"/>
              <a:gd name="connsiteX6" fmla="*/ 2220303 w 2398766"/>
              <a:gd name="connsiteY6" fmla="*/ 2123700 h 2123700"/>
              <a:gd name="connsiteX7" fmla="*/ 2220303 w 2398766"/>
              <a:gd name="connsiteY7" fmla="*/ 1240313 h 2123700"/>
              <a:gd name="connsiteX8" fmla="*/ 2398766 w 2398766"/>
              <a:gd name="connsiteY8" fmla="*/ 1061850 h 2123700"/>
              <a:gd name="connsiteX9" fmla="*/ 2220303 w 2398766"/>
              <a:gd name="connsiteY9" fmla="*/ 883388 h 212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8766" h="2123700">
                <a:moveTo>
                  <a:pt x="2220303" y="0"/>
                </a:moveTo>
                <a:lnTo>
                  <a:pt x="0" y="0"/>
                </a:lnTo>
                <a:lnTo>
                  <a:pt x="0" y="883389"/>
                </a:lnTo>
                <a:lnTo>
                  <a:pt x="178462" y="1061850"/>
                </a:lnTo>
                <a:lnTo>
                  <a:pt x="0" y="1240312"/>
                </a:lnTo>
                <a:lnTo>
                  <a:pt x="0" y="2123700"/>
                </a:lnTo>
                <a:lnTo>
                  <a:pt x="2220303" y="2123700"/>
                </a:lnTo>
                <a:lnTo>
                  <a:pt x="2220303" y="1240313"/>
                </a:lnTo>
                <a:lnTo>
                  <a:pt x="2398766" y="1061850"/>
                </a:lnTo>
                <a:lnTo>
                  <a:pt x="2220303" y="88338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 sz="8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1" name="Picture Placeholder 90">
            <a:extLst>
              <a:ext uri="{FF2B5EF4-FFF2-40B4-BE49-F238E27FC236}">
                <a16:creationId xmlns:a16="http://schemas.microsoft.com/office/drawing/2014/main" id="{75C2D83B-1D63-462D-9307-A53DB359A49B}"/>
              </a:ext>
            </a:extLst>
          </p:cNvPr>
          <p:cNvSpPr>
            <a:spLocks noGrp="1"/>
          </p:cNvSpPr>
          <p:nvPr userDrawn="1">
            <p:ph type="pic" sz="quarter" idx="23"/>
          </p:nvPr>
        </p:nvSpPr>
        <p:spPr>
          <a:xfrm flipH="1">
            <a:off x="9247162" y="1787526"/>
            <a:ext cx="2398766" cy="2123700"/>
          </a:xfrm>
          <a:custGeom>
            <a:avLst/>
            <a:gdLst>
              <a:gd name="connsiteX0" fmla="*/ 2220303 w 2398766"/>
              <a:gd name="connsiteY0" fmla="*/ 0 h 2123700"/>
              <a:gd name="connsiteX1" fmla="*/ 0 w 2398766"/>
              <a:gd name="connsiteY1" fmla="*/ 0 h 2123700"/>
              <a:gd name="connsiteX2" fmla="*/ 0 w 2398766"/>
              <a:gd name="connsiteY2" fmla="*/ 2123700 h 2123700"/>
              <a:gd name="connsiteX3" fmla="*/ 2220303 w 2398766"/>
              <a:gd name="connsiteY3" fmla="*/ 2123700 h 2123700"/>
              <a:gd name="connsiteX4" fmla="*/ 2220303 w 2398766"/>
              <a:gd name="connsiteY4" fmla="*/ 1240313 h 2123700"/>
              <a:gd name="connsiteX5" fmla="*/ 2398766 w 2398766"/>
              <a:gd name="connsiteY5" fmla="*/ 1061850 h 2123700"/>
              <a:gd name="connsiteX6" fmla="*/ 2220303 w 2398766"/>
              <a:gd name="connsiteY6" fmla="*/ 883388 h 212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766" h="2123700">
                <a:moveTo>
                  <a:pt x="2220303" y="0"/>
                </a:moveTo>
                <a:lnTo>
                  <a:pt x="0" y="0"/>
                </a:lnTo>
                <a:lnTo>
                  <a:pt x="0" y="2123700"/>
                </a:lnTo>
                <a:lnTo>
                  <a:pt x="2220303" y="2123700"/>
                </a:lnTo>
                <a:lnTo>
                  <a:pt x="2220303" y="1240313"/>
                </a:lnTo>
                <a:lnTo>
                  <a:pt x="2398766" y="1061850"/>
                </a:lnTo>
                <a:lnTo>
                  <a:pt x="2220303" y="8833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algn="ctr">
              <a:defRPr sz="80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4" name="Picture Placeholder 93">
            <a:extLst>
              <a:ext uri="{FF2B5EF4-FFF2-40B4-BE49-F238E27FC236}">
                <a16:creationId xmlns:a16="http://schemas.microsoft.com/office/drawing/2014/main" id="{2965A474-144C-4D36-A8E5-585D82A0E48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4414" y="3911225"/>
            <a:ext cx="2398766" cy="2123700"/>
          </a:xfrm>
          <a:custGeom>
            <a:avLst/>
            <a:gdLst>
              <a:gd name="connsiteX0" fmla="*/ 0 w 2398766"/>
              <a:gd name="connsiteY0" fmla="*/ 0 h 2123700"/>
              <a:gd name="connsiteX1" fmla="*/ 2220303 w 2398766"/>
              <a:gd name="connsiteY1" fmla="*/ 0 h 2123700"/>
              <a:gd name="connsiteX2" fmla="*/ 2220303 w 2398766"/>
              <a:gd name="connsiteY2" fmla="*/ 883387 h 2123700"/>
              <a:gd name="connsiteX3" fmla="*/ 2398766 w 2398766"/>
              <a:gd name="connsiteY3" fmla="*/ 1061850 h 2123700"/>
              <a:gd name="connsiteX4" fmla="*/ 2220303 w 2398766"/>
              <a:gd name="connsiteY4" fmla="*/ 1240312 h 2123700"/>
              <a:gd name="connsiteX5" fmla="*/ 2220303 w 2398766"/>
              <a:gd name="connsiteY5" fmla="*/ 2123700 h 2123700"/>
              <a:gd name="connsiteX6" fmla="*/ 0 w 2398766"/>
              <a:gd name="connsiteY6" fmla="*/ 2123700 h 212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766" h="2123700">
                <a:moveTo>
                  <a:pt x="0" y="0"/>
                </a:moveTo>
                <a:lnTo>
                  <a:pt x="2220303" y="0"/>
                </a:lnTo>
                <a:lnTo>
                  <a:pt x="2220303" y="883387"/>
                </a:lnTo>
                <a:lnTo>
                  <a:pt x="2398766" y="1061850"/>
                </a:lnTo>
                <a:lnTo>
                  <a:pt x="2220303" y="1240312"/>
                </a:lnTo>
                <a:lnTo>
                  <a:pt x="2220303" y="2123700"/>
                </a:lnTo>
                <a:lnTo>
                  <a:pt x="0" y="21237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algn="ctr">
              <a:defRPr sz="8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6" name="Picture Placeholder 95">
            <a:extLst>
              <a:ext uri="{FF2B5EF4-FFF2-40B4-BE49-F238E27FC236}">
                <a16:creationId xmlns:a16="http://schemas.microsoft.com/office/drawing/2014/main" id="{2D0DB737-F6BE-4E4E-B2C5-7A5B3C219D6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764717" y="3911225"/>
            <a:ext cx="2398766" cy="2123700"/>
          </a:xfrm>
          <a:custGeom>
            <a:avLst/>
            <a:gdLst>
              <a:gd name="connsiteX0" fmla="*/ 0 w 2398766"/>
              <a:gd name="connsiteY0" fmla="*/ 0 h 2123700"/>
              <a:gd name="connsiteX1" fmla="*/ 2220303 w 2398766"/>
              <a:gd name="connsiteY1" fmla="*/ 0 h 2123700"/>
              <a:gd name="connsiteX2" fmla="*/ 2220303 w 2398766"/>
              <a:gd name="connsiteY2" fmla="*/ 883387 h 2123700"/>
              <a:gd name="connsiteX3" fmla="*/ 2398766 w 2398766"/>
              <a:gd name="connsiteY3" fmla="*/ 1061850 h 2123700"/>
              <a:gd name="connsiteX4" fmla="*/ 2220303 w 2398766"/>
              <a:gd name="connsiteY4" fmla="*/ 1240312 h 2123700"/>
              <a:gd name="connsiteX5" fmla="*/ 2220303 w 2398766"/>
              <a:gd name="connsiteY5" fmla="*/ 2123700 h 2123700"/>
              <a:gd name="connsiteX6" fmla="*/ 0 w 2398766"/>
              <a:gd name="connsiteY6" fmla="*/ 2123700 h 2123700"/>
              <a:gd name="connsiteX7" fmla="*/ 0 w 2398766"/>
              <a:gd name="connsiteY7" fmla="*/ 1240311 h 2123700"/>
              <a:gd name="connsiteX8" fmla="*/ 178462 w 2398766"/>
              <a:gd name="connsiteY8" fmla="*/ 1061850 h 2123700"/>
              <a:gd name="connsiteX9" fmla="*/ 0 w 2398766"/>
              <a:gd name="connsiteY9" fmla="*/ 883388 h 212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8766" h="2123700">
                <a:moveTo>
                  <a:pt x="0" y="0"/>
                </a:moveTo>
                <a:lnTo>
                  <a:pt x="2220303" y="0"/>
                </a:lnTo>
                <a:lnTo>
                  <a:pt x="2220303" y="883387"/>
                </a:lnTo>
                <a:lnTo>
                  <a:pt x="2398766" y="1061850"/>
                </a:lnTo>
                <a:lnTo>
                  <a:pt x="2220303" y="1240312"/>
                </a:lnTo>
                <a:lnTo>
                  <a:pt x="2220303" y="2123700"/>
                </a:lnTo>
                <a:lnTo>
                  <a:pt x="0" y="2123700"/>
                </a:lnTo>
                <a:lnTo>
                  <a:pt x="0" y="1240311"/>
                </a:lnTo>
                <a:lnTo>
                  <a:pt x="178462" y="1061850"/>
                </a:lnTo>
                <a:lnTo>
                  <a:pt x="0" y="8833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algn="ctr">
              <a:defRPr sz="80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8" name="Picture Placeholder 97">
            <a:extLst>
              <a:ext uri="{FF2B5EF4-FFF2-40B4-BE49-F238E27FC236}">
                <a16:creationId xmlns:a16="http://schemas.microsoft.com/office/drawing/2014/main" id="{135C4CE7-7AA7-45B3-94A1-88376D21ABB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985020" y="3911226"/>
            <a:ext cx="2398766" cy="2123700"/>
          </a:xfrm>
          <a:custGeom>
            <a:avLst/>
            <a:gdLst>
              <a:gd name="connsiteX0" fmla="*/ 0 w 2398766"/>
              <a:gd name="connsiteY0" fmla="*/ 0 h 2123700"/>
              <a:gd name="connsiteX1" fmla="*/ 2220303 w 2398766"/>
              <a:gd name="connsiteY1" fmla="*/ 0 h 2123700"/>
              <a:gd name="connsiteX2" fmla="*/ 2220303 w 2398766"/>
              <a:gd name="connsiteY2" fmla="*/ 883387 h 2123700"/>
              <a:gd name="connsiteX3" fmla="*/ 2398766 w 2398766"/>
              <a:gd name="connsiteY3" fmla="*/ 1061850 h 2123700"/>
              <a:gd name="connsiteX4" fmla="*/ 2220303 w 2398766"/>
              <a:gd name="connsiteY4" fmla="*/ 1240312 h 2123700"/>
              <a:gd name="connsiteX5" fmla="*/ 2220303 w 2398766"/>
              <a:gd name="connsiteY5" fmla="*/ 2123700 h 2123700"/>
              <a:gd name="connsiteX6" fmla="*/ 0 w 2398766"/>
              <a:gd name="connsiteY6" fmla="*/ 2123700 h 2123700"/>
              <a:gd name="connsiteX7" fmla="*/ 0 w 2398766"/>
              <a:gd name="connsiteY7" fmla="*/ 1240310 h 2123700"/>
              <a:gd name="connsiteX8" fmla="*/ 178462 w 2398766"/>
              <a:gd name="connsiteY8" fmla="*/ 1061849 h 2123700"/>
              <a:gd name="connsiteX9" fmla="*/ 0 w 2398766"/>
              <a:gd name="connsiteY9" fmla="*/ 883387 h 212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8766" h="2123700">
                <a:moveTo>
                  <a:pt x="0" y="0"/>
                </a:moveTo>
                <a:lnTo>
                  <a:pt x="2220303" y="0"/>
                </a:lnTo>
                <a:lnTo>
                  <a:pt x="2220303" y="883387"/>
                </a:lnTo>
                <a:lnTo>
                  <a:pt x="2398766" y="1061850"/>
                </a:lnTo>
                <a:lnTo>
                  <a:pt x="2220303" y="1240312"/>
                </a:lnTo>
                <a:lnTo>
                  <a:pt x="2220303" y="2123700"/>
                </a:lnTo>
                <a:lnTo>
                  <a:pt x="0" y="2123700"/>
                </a:lnTo>
                <a:lnTo>
                  <a:pt x="0" y="1240310"/>
                </a:lnTo>
                <a:lnTo>
                  <a:pt x="178462" y="1061849"/>
                </a:lnTo>
                <a:lnTo>
                  <a:pt x="0" y="883387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algn="ctr">
              <a:defRPr sz="8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00" name="Picture Placeholder 99">
            <a:extLst>
              <a:ext uri="{FF2B5EF4-FFF2-40B4-BE49-F238E27FC236}">
                <a16:creationId xmlns:a16="http://schemas.microsoft.com/office/drawing/2014/main" id="{5BAD0ECC-CAED-440D-AAF7-4A75EC478D2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205323" y="3911226"/>
            <a:ext cx="2398766" cy="2123700"/>
          </a:xfrm>
          <a:custGeom>
            <a:avLst/>
            <a:gdLst>
              <a:gd name="connsiteX0" fmla="*/ 0 w 2398766"/>
              <a:gd name="connsiteY0" fmla="*/ 0 h 2123700"/>
              <a:gd name="connsiteX1" fmla="*/ 2220303 w 2398766"/>
              <a:gd name="connsiteY1" fmla="*/ 0 h 2123700"/>
              <a:gd name="connsiteX2" fmla="*/ 2220303 w 2398766"/>
              <a:gd name="connsiteY2" fmla="*/ 883387 h 2123700"/>
              <a:gd name="connsiteX3" fmla="*/ 2398766 w 2398766"/>
              <a:gd name="connsiteY3" fmla="*/ 1061850 h 2123700"/>
              <a:gd name="connsiteX4" fmla="*/ 2220303 w 2398766"/>
              <a:gd name="connsiteY4" fmla="*/ 1240312 h 2123700"/>
              <a:gd name="connsiteX5" fmla="*/ 2220303 w 2398766"/>
              <a:gd name="connsiteY5" fmla="*/ 2123700 h 2123700"/>
              <a:gd name="connsiteX6" fmla="*/ 0 w 2398766"/>
              <a:gd name="connsiteY6" fmla="*/ 2123700 h 2123700"/>
              <a:gd name="connsiteX7" fmla="*/ 0 w 2398766"/>
              <a:gd name="connsiteY7" fmla="*/ 1240310 h 2123700"/>
              <a:gd name="connsiteX8" fmla="*/ 178462 w 2398766"/>
              <a:gd name="connsiteY8" fmla="*/ 1061849 h 2123700"/>
              <a:gd name="connsiteX9" fmla="*/ 0 w 2398766"/>
              <a:gd name="connsiteY9" fmla="*/ 883387 h 212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8766" h="2123700">
                <a:moveTo>
                  <a:pt x="0" y="0"/>
                </a:moveTo>
                <a:lnTo>
                  <a:pt x="2220303" y="0"/>
                </a:lnTo>
                <a:lnTo>
                  <a:pt x="2220303" y="883387"/>
                </a:lnTo>
                <a:lnTo>
                  <a:pt x="2398766" y="1061850"/>
                </a:lnTo>
                <a:lnTo>
                  <a:pt x="2220303" y="1240312"/>
                </a:lnTo>
                <a:lnTo>
                  <a:pt x="2220303" y="2123700"/>
                </a:lnTo>
                <a:lnTo>
                  <a:pt x="0" y="2123700"/>
                </a:lnTo>
                <a:lnTo>
                  <a:pt x="0" y="1240310"/>
                </a:lnTo>
                <a:lnTo>
                  <a:pt x="178462" y="1061849"/>
                </a:lnTo>
                <a:lnTo>
                  <a:pt x="0" y="8833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algn="ctr">
              <a:defRPr sz="800"/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02" name="Picture Placeholder 101">
            <a:extLst>
              <a:ext uri="{FF2B5EF4-FFF2-40B4-BE49-F238E27FC236}">
                <a16:creationId xmlns:a16="http://schemas.microsoft.com/office/drawing/2014/main" id="{034CEF55-93CC-4A3C-8701-933BD3F3003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25626" y="3911225"/>
            <a:ext cx="2220303" cy="2123700"/>
          </a:xfrm>
          <a:custGeom>
            <a:avLst/>
            <a:gdLst>
              <a:gd name="connsiteX0" fmla="*/ 0 w 2220303"/>
              <a:gd name="connsiteY0" fmla="*/ 0 h 2123700"/>
              <a:gd name="connsiteX1" fmla="*/ 2220303 w 2220303"/>
              <a:gd name="connsiteY1" fmla="*/ 0 h 2123700"/>
              <a:gd name="connsiteX2" fmla="*/ 2220303 w 2220303"/>
              <a:gd name="connsiteY2" fmla="*/ 2123700 h 2123700"/>
              <a:gd name="connsiteX3" fmla="*/ 0 w 2220303"/>
              <a:gd name="connsiteY3" fmla="*/ 2123700 h 2123700"/>
              <a:gd name="connsiteX4" fmla="*/ 0 w 2220303"/>
              <a:gd name="connsiteY4" fmla="*/ 1240312 h 2123700"/>
              <a:gd name="connsiteX5" fmla="*/ 178463 w 2220303"/>
              <a:gd name="connsiteY5" fmla="*/ 1061850 h 2123700"/>
              <a:gd name="connsiteX6" fmla="*/ 0 w 2220303"/>
              <a:gd name="connsiteY6" fmla="*/ 883387 h 212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0303" h="2123700">
                <a:moveTo>
                  <a:pt x="0" y="0"/>
                </a:moveTo>
                <a:lnTo>
                  <a:pt x="2220303" y="0"/>
                </a:lnTo>
                <a:lnTo>
                  <a:pt x="2220303" y="2123700"/>
                </a:lnTo>
                <a:lnTo>
                  <a:pt x="0" y="2123700"/>
                </a:lnTo>
                <a:lnTo>
                  <a:pt x="0" y="1240312"/>
                </a:lnTo>
                <a:lnTo>
                  <a:pt x="178463" y="1061850"/>
                </a:lnTo>
                <a:lnTo>
                  <a:pt x="0" y="88338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algn="ctr">
              <a:defRPr sz="8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03" name="Content Placeholder 9">
            <a:extLst>
              <a:ext uri="{FF2B5EF4-FFF2-40B4-BE49-F238E27FC236}">
                <a16:creationId xmlns:a16="http://schemas.microsoft.com/office/drawing/2014/main" id="{E98B4B02-3836-4A5B-B2A1-66DA8285E4B5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17556" y="4174043"/>
            <a:ext cx="1664345" cy="1598064"/>
          </a:xfrm>
        </p:spPr>
        <p:txBody>
          <a:bodyPr rIns="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5" name="Content Placeholder 9">
            <a:extLst>
              <a:ext uri="{FF2B5EF4-FFF2-40B4-BE49-F238E27FC236}">
                <a16:creationId xmlns:a16="http://schemas.microsoft.com/office/drawing/2014/main" id="{DF125064-DBD2-4A54-9520-950975D62B1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5262556" y="4174043"/>
            <a:ext cx="1664345" cy="1598064"/>
          </a:xfrm>
        </p:spPr>
        <p:txBody>
          <a:bodyPr rIns="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8" name="Content Placeholder 9">
            <a:extLst>
              <a:ext uri="{FF2B5EF4-FFF2-40B4-BE49-F238E27FC236}">
                <a16:creationId xmlns:a16="http://schemas.microsoft.com/office/drawing/2014/main" id="{51A3E618-9EBF-4003-B11A-F6309388ADC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9707556" y="4174043"/>
            <a:ext cx="1664345" cy="1598064"/>
          </a:xfrm>
        </p:spPr>
        <p:txBody>
          <a:bodyPr rIns="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1" name="Content Placeholder 9">
            <a:extLst>
              <a:ext uri="{FF2B5EF4-FFF2-40B4-BE49-F238E27FC236}">
                <a16:creationId xmlns:a16="http://schemas.microsoft.com/office/drawing/2014/main" id="{226E0A46-118E-4C8B-9FF7-E59181A7E72B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3040057" y="2050343"/>
            <a:ext cx="1664345" cy="1598064"/>
          </a:xfrm>
        </p:spPr>
        <p:txBody>
          <a:bodyPr rIns="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2" name="Content Placeholder 9">
            <a:extLst>
              <a:ext uri="{FF2B5EF4-FFF2-40B4-BE49-F238E27FC236}">
                <a16:creationId xmlns:a16="http://schemas.microsoft.com/office/drawing/2014/main" id="{D07FA6C5-526D-4E60-B0E5-0F4E129B2A4E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7485057" y="2050343"/>
            <a:ext cx="1664345" cy="1598064"/>
          </a:xfrm>
        </p:spPr>
        <p:txBody>
          <a:bodyPr rIns="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Date Placeholder 4">
            <a:extLst>
              <a:ext uri="{FF2B5EF4-FFF2-40B4-BE49-F238E27FC236}">
                <a16:creationId xmlns:a16="http://schemas.microsoft.com/office/drawing/2014/main" id="{060A9BE8-B19D-419C-9FC6-1394906A4C6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29" name="Footer Placeholder 6">
            <a:extLst>
              <a:ext uri="{FF2B5EF4-FFF2-40B4-BE49-F238E27FC236}">
                <a16:creationId xmlns:a16="http://schemas.microsoft.com/office/drawing/2014/main" id="{2FD6F979-5778-42EF-8C64-0BB539BA69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/>
          <a:p>
            <a:r>
              <a:rPr lang="en-AU"/>
              <a:t>Footer Text Here</a:t>
            </a:r>
            <a:endParaRPr lang="en-AU" dirty="0"/>
          </a:p>
        </p:txBody>
      </p:sp>
      <p:sp>
        <p:nvSpPr>
          <p:cNvPr id="30" name="Slide Number Placeholder 7">
            <a:extLst>
              <a:ext uri="{FF2B5EF4-FFF2-40B4-BE49-F238E27FC236}">
                <a16:creationId xmlns:a16="http://schemas.microsoft.com/office/drawing/2014/main" id="{96DE196D-7483-4A35-B657-875C58C641B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/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209964-F1A3-4931-86C4-2A11E9F9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32103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Image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4386208-4194-4D50-A7C4-6EA37089D0D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1915886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857918 h 6858000"/>
              <a:gd name="connsiteX5" fmla="*/ 1800496 w 12192000"/>
              <a:gd name="connsiteY5" fmla="*/ 6857918 h 6858000"/>
              <a:gd name="connsiteX6" fmla="*/ 2519249 w 12192000"/>
              <a:gd name="connsiteY6" fmla="*/ 6857918 h 6858000"/>
              <a:gd name="connsiteX7" fmla="*/ 3569417 w 12192000"/>
              <a:gd name="connsiteY7" fmla="*/ 6857918 h 6858000"/>
              <a:gd name="connsiteX8" fmla="*/ 4302740 w 12192000"/>
              <a:gd name="connsiteY8" fmla="*/ 6857918 h 6858000"/>
              <a:gd name="connsiteX9" fmla="*/ 4319745 w 12192000"/>
              <a:gd name="connsiteY9" fmla="*/ 6857918 h 6858000"/>
              <a:gd name="connsiteX10" fmla="*/ 5369913 w 12192000"/>
              <a:gd name="connsiteY10" fmla="*/ 6857918 h 6858000"/>
              <a:gd name="connsiteX11" fmla="*/ 6088667 w 12192000"/>
              <a:gd name="connsiteY11" fmla="*/ 6857918 h 6858000"/>
              <a:gd name="connsiteX12" fmla="*/ 6103236 w 12192000"/>
              <a:gd name="connsiteY12" fmla="*/ 6857918 h 6858000"/>
              <a:gd name="connsiteX13" fmla="*/ 6821989 w 12192000"/>
              <a:gd name="connsiteY13" fmla="*/ 6857918 h 6858000"/>
              <a:gd name="connsiteX14" fmla="*/ 7872157 w 12192000"/>
              <a:gd name="connsiteY14" fmla="*/ 6857918 h 6858000"/>
              <a:gd name="connsiteX15" fmla="*/ 7889162 w 12192000"/>
              <a:gd name="connsiteY15" fmla="*/ 6857918 h 6858000"/>
              <a:gd name="connsiteX16" fmla="*/ 8622485 w 12192000"/>
              <a:gd name="connsiteY16" fmla="*/ 6857918 h 6858000"/>
              <a:gd name="connsiteX17" fmla="*/ 9672653 w 12192000"/>
              <a:gd name="connsiteY17" fmla="*/ 6857918 h 6858000"/>
              <a:gd name="connsiteX18" fmla="*/ 10391406 w 12192000"/>
              <a:gd name="connsiteY18" fmla="*/ 6857918 h 6858000"/>
              <a:gd name="connsiteX19" fmla="*/ 12191902 w 12192000"/>
              <a:gd name="connsiteY19" fmla="*/ 6857918 h 6858000"/>
              <a:gd name="connsiteX20" fmla="*/ 12191902 w 12192000"/>
              <a:gd name="connsiteY20" fmla="*/ 1846708 h 6858000"/>
              <a:gd name="connsiteX21" fmla="*/ 12191397 w 12192000"/>
              <a:gd name="connsiteY21" fmla="*/ 1816142 h 6858000"/>
              <a:gd name="connsiteX22" fmla="*/ 12189866 w 12192000"/>
              <a:gd name="connsiteY22" fmla="*/ 1785292 h 6858000"/>
              <a:gd name="connsiteX23" fmla="*/ 12187334 w 12192000"/>
              <a:gd name="connsiteY23" fmla="*/ 1754716 h 6858000"/>
              <a:gd name="connsiteX24" fmla="*/ 12183817 w 12192000"/>
              <a:gd name="connsiteY24" fmla="*/ 1724429 h 6858000"/>
              <a:gd name="connsiteX25" fmla="*/ 12179331 w 12192000"/>
              <a:gd name="connsiteY25" fmla="*/ 1694449 h 6858000"/>
              <a:gd name="connsiteX26" fmla="*/ 12173892 w 12192000"/>
              <a:gd name="connsiteY26" fmla="*/ 1664791 h 6858000"/>
              <a:gd name="connsiteX27" fmla="*/ 12167517 w 12192000"/>
              <a:gd name="connsiteY27" fmla="*/ 1635472 h 6858000"/>
              <a:gd name="connsiteX28" fmla="*/ 12160222 w 12192000"/>
              <a:gd name="connsiteY28" fmla="*/ 1606506 h 6858000"/>
              <a:gd name="connsiteX29" fmla="*/ 12152023 w 12192000"/>
              <a:gd name="connsiteY29" fmla="*/ 1577912 h 6858000"/>
              <a:gd name="connsiteX30" fmla="*/ 12142936 w 12192000"/>
              <a:gd name="connsiteY30" fmla="*/ 1549704 h 6858000"/>
              <a:gd name="connsiteX31" fmla="*/ 12132978 w 12192000"/>
              <a:gd name="connsiteY31" fmla="*/ 1521899 h 6858000"/>
              <a:gd name="connsiteX32" fmla="*/ 12122163 w 12192000"/>
              <a:gd name="connsiteY32" fmla="*/ 1494514 h 6858000"/>
              <a:gd name="connsiteX33" fmla="*/ 12110509 w 12192000"/>
              <a:gd name="connsiteY33" fmla="*/ 1467563 h 6858000"/>
              <a:gd name="connsiteX34" fmla="*/ 12098032 w 12192000"/>
              <a:gd name="connsiteY34" fmla="*/ 1441065 h 6858000"/>
              <a:gd name="connsiteX35" fmla="*/ 12084748 w 12192000"/>
              <a:gd name="connsiteY35" fmla="*/ 1415034 h 6858000"/>
              <a:gd name="connsiteX36" fmla="*/ 12070673 w 12192000"/>
              <a:gd name="connsiteY36" fmla="*/ 1389486 h 6858000"/>
              <a:gd name="connsiteX37" fmla="*/ 12055824 w 12192000"/>
              <a:gd name="connsiteY37" fmla="*/ 1364439 h 6858000"/>
              <a:gd name="connsiteX38" fmla="*/ 12040215 w 12192000"/>
              <a:gd name="connsiteY38" fmla="*/ 1339908 h 6858000"/>
              <a:gd name="connsiteX39" fmla="*/ 12023864 w 12192000"/>
              <a:gd name="connsiteY39" fmla="*/ 1315909 h 6858000"/>
              <a:gd name="connsiteX40" fmla="*/ 12006787 w 12192000"/>
              <a:gd name="connsiteY40" fmla="*/ 1292458 h 6858000"/>
              <a:gd name="connsiteX41" fmla="*/ 11989000 w 12192000"/>
              <a:gd name="connsiteY41" fmla="*/ 1269572 h 6858000"/>
              <a:gd name="connsiteX42" fmla="*/ 11970519 w 12192000"/>
              <a:gd name="connsiteY42" fmla="*/ 1247267 h 6858000"/>
              <a:gd name="connsiteX43" fmla="*/ 11951360 w 12192000"/>
              <a:gd name="connsiteY43" fmla="*/ 1225559 h 6858000"/>
              <a:gd name="connsiteX44" fmla="*/ 11931539 w 12192000"/>
              <a:gd name="connsiteY44" fmla="*/ 1204464 h 6858000"/>
              <a:gd name="connsiteX45" fmla="*/ 11911073 w 12192000"/>
              <a:gd name="connsiteY45" fmla="*/ 1183999 h 6858000"/>
              <a:gd name="connsiteX46" fmla="*/ 11889978 w 12192000"/>
              <a:gd name="connsiteY46" fmla="*/ 1164178 h 6858000"/>
              <a:gd name="connsiteX47" fmla="*/ 11868270 w 12192000"/>
              <a:gd name="connsiteY47" fmla="*/ 1145020 h 6858000"/>
              <a:gd name="connsiteX48" fmla="*/ 11845965 w 12192000"/>
              <a:gd name="connsiteY48" fmla="*/ 1126539 h 6858000"/>
              <a:gd name="connsiteX49" fmla="*/ 11823079 w 12192000"/>
              <a:gd name="connsiteY49" fmla="*/ 1108752 h 6858000"/>
              <a:gd name="connsiteX50" fmla="*/ 11799628 w 12192000"/>
              <a:gd name="connsiteY50" fmla="*/ 1091675 h 6858000"/>
              <a:gd name="connsiteX51" fmla="*/ 11775629 w 12192000"/>
              <a:gd name="connsiteY51" fmla="*/ 1075324 h 6858000"/>
              <a:gd name="connsiteX52" fmla="*/ 11751097 w 12192000"/>
              <a:gd name="connsiteY52" fmla="*/ 1059716 h 6858000"/>
              <a:gd name="connsiteX53" fmla="*/ 11726050 w 12192000"/>
              <a:gd name="connsiteY53" fmla="*/ 1044867 h 6858000"/>
              <a:gd name="connsiteX54" fmla="*/ 11700502 w 12192000"/>
              <a:gd name="connsiteY54" fmla="*/ 1030792 h 6858000"/>
              <a:gd name="connsiteX55" fmla="*/ 11674471 w 12192000"/>
              <a:gd name="connsiteY55" fmla="*/ 1017508 h 6858000"/>
              <a:gd name="connsiteX56" fmla="*/ 11647972 w 12192000"/>
              <a:gd name="connsiteY56" fmla="*/ 1005031 h 6858000"/>
              <a:gd name="connsiteX57" fmla="*/ 11621021 w 12192000"/>
              <a:gd name="connsiteY57" fmla="*/ 993378 h 6858000"/>
              <a:gd name="connsiteX58" fmla="*/ 11593636 w 12192000"/>
              <a:gd name="connsiteY58" fmla="*/ 982564 h 6858000"/>
              <a:gd name="connsiteX59" fmla="*/ 11565831 w 12192000"/>
              <a:gd name="connsiteY59" fmla="*/ 972605 h 6858000"/>
              <a:gd name="connsiteX60" fmla="*/ 11537623 w 12192000"/>
              <a:gd name="connsiteY60" fmla="*/ 963518 h 6858000"/>
              <a:gd name="connsiteX61" fmla="*/ 11509028 w 12192000"/>
              <a:gd name="connsiteY61" fmla="*/ 955319 h 6858000"/>
              <a:gd name="connsiteX62" fmla="*/ 11480062 w 12192000"/>
              <a:gd name="connsiteY62" fmla="*/ 948024 h 6858000"/>
              <a:gd name="connsiteX63" fmla="*/ 11450743 w 12192000"/>
              <a:gd name="connsiteY63" fmla="*/ 941649 h 6858000"/>
              <a:gd name="connsiteX64" fmla="*/ 11421084 w 12192000"/>
              <a:gd name="connsiteY64" fmla="*/ 936211 h 6858000"/>
              <a:gd name="connsiteX65" fmla="*/ 11391104 w 12192000"/>
              <a:gd name="connsiteY65" fmla="*/ 931725 h 6858000"/>
              <a:gd name="connsiteX66" fmla="*/ 11360818 w 12192000"/>
              <a:gd name="connsiteY66" fmla="*/ 928208 h 6858000"/>
              <a:gd name="connsiteX67" fmla="*/ 11330242 w 12192000"/>
              <a:gd name="connsiteY67" fmla="*/ 925676 h 6858000"/>
              <a:gd name="connsiteX68" fmla="*/ 11299392 w 12192000"/>
              <a:gd name="connsiteY68" fmla="*/ 924145 h 6858000"/>
              <a:gd name="connsiteX69" fmla="*/ 11268344 w 12192000"/>
              <a:gd name="connsiteY69" fmla="*/ 923632 h 6858000"/>
              <a:gd name="connsiteX70" fmla="*/ 0 w 12192000"/>
              <a:gd name="connsiteY70" fmla="*/ 923632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1800496 w 12192000"/>
              <a:gd name="connsiteY4" fmla="*/ 6857918 h 6858000"/>
              <a:gd name="connsiteX5" fmla="*/ 2519249 w 12192000"/>
              <a:gd name="connsiteY5" fmla="*/ 6857918 h 6858000"/>
              <a:gd name="connsiteX6" fmla="*/ 3569417 w 12192000"/>
              <a:gd name="connsiteY6" fmla="*/ 6857918 h 6858000"/>
              <a:gd name="connsiteX7" fmla="*/ 4302740 w 12192000"/>
              <a:gd name="connsiteY7" fmla="*/ 6857918 h 6858000"/>
              <a:gd name="connsiteX8" fmla="*/ 4319745 w 12192000"/>
              <a:gd name="connsiteY8" fmla="*/ 6857918 h 6858000"/>
              <a:gd name="connsiteX9" fmla="*/ 5369913 w 12192000"/>
              <a:gd name="connsiteY9" fmla="*/ 6857918 h 6858000"/>
              <a:gd name="connsiteX10" fmla="*/ 6088667 w 12192000"/>
              <a:gd name="connsiteY10" fmla="*/ 6857918 h 6858000"/>
              <a:gd name="connsiteX11" fmla="*/ 6103236 w 12192000"/>
              <a:gd name="connsiteY11" fmla="*/ 6857918 h 6858000"/>
              <a:gd name="connsiteX12" fmla="*/ 6821989 w 12192000"/>
              <a:gd name="connsiteY12" fmla="*/ 6857918 h 6858000"/>
              <a:gd name="connsiteX13" fmla="*/ 7872157 w 12192000"/>
              <a:gd name="connsiteY13" fmla="*/ 6857918 h 6858000"/>
              <a:gd name="connsiteX14" fmla="*/ 7889162 w 12192000"/>
              <a:gd name="connsiteY14" fmla="*/ 6857918 h 6858000"/>
              <a:gd name="connsiteX15" fmla="*/ 8622485 w 12192000"/>
              <a:gd name="connsiteY15" fmla="*/ 6857918 h 6858000"/>
              <a:gd name="connsiteX16" fmla="*/ 9672653 w 12192000"/>
              <a:gd name="connsiteY16" fmla="*/ 6857918 h 6858000"/>
              <a:gd name="connsiteX17" fmla="*/ 10391406 w 12192000"/>
              <a:gd name="connsiteY17" fmla="*/ 6857918 h 6858000"/>
              <a:gd name="connsiteX18" fmla="*/ 12191902 w 12192000"/>
              <a:gd name="connsiteY18" fmla="*/ 6857918 h 6858000"/>
              <a:gd name="connsiteX19" fmla="*/ 12191902 w 12192000"/>
              <a:gd name="connsiteY19" fmla="*/ 1846708 h 6858000"/>
              <a:gd name="connsiteX20" fmla="*/ 12191397 w 12192000"/>
              <a:gd name="connsiteY20" fmla="*/ 1816142 h 6858000"/>
              <a:gd name="connsiteX21" fmla="*/ 12189866 w 12192000"/>
              <a:gd name="connsiteY21" fmla="*/ 1785292 h 6858000"/>
              <a:gd name="connsiteX22" fmla="*/ 12187334 w 12192000"/>
              <a:gd name="connsiteY22" fmla="*/ 1754716 h 6858000"/>
              <a:gd name="connsiteX23" fmla="*/ 12183817 w 12192000"/>
              <a:gd name="connsiteY23" fmla="*/ 1724429 h 6858000"/>
              <a:gd name="connsiteX24" fmla="*/ 12179331 w 12192000"/>
              <a:gd name="connsiteY24" fmla="*/ 1694449 h 6858000"/>
              <a:gd name="connsiteX25" fmla="*/ 12173892 w 12192000"/>
              <a:gd name="connsiteY25" fmla="*/ 1664791 h 6858000"/>
              <a:gd name="connsiteX26" fmla="*/ 12167517 w 12192000"/>
              <a:gd name="connsiteY26" fmla="*/ 1635472 h 6858000"/>
              <a:gd name="connsiteX27" fmla="*/ 12160222 w 12192000"/>
              <a:gd name="connsiteY27" fmla="*/ 1606506 h 6858000"/>
              <a:gd name="connsiteX28" fmla="*/ 12152023 w 12192000"/>
              <a:gd name="connsiteY28" fmla="*/ 1577912 h 6858000"/>
              <a:gd name="connsiteX29" fmla="*/ 12142936 w 12192000"/>
              <a:gd name="connsiteY29" fmla="*/ 1549704 h 6858000"/>
              <a:gd name="connsiteX30" fmla="*/ 12132978 w 12192000"/>
              <a:gd name="connsiteY30" fmla="*/ 1521899 h 6858000"/>
              <a:gd name="connsiteX31" fmla="*/ 12122163 w 12192000"/>
              <a:gd name="connsiteY31" fmla="*/ 1494514 h 6858000"/>
              <a:gd name="connsiteX32" fmla="*/ 12110509 w 12192000"/>
              <a:gd name="connsiteY32" fmla="*/ 1467563 h 6858000"/>
              <a:gd name="connsiteX33" fmla="*/ 12098032 w 12192000"/>
              <a:gd name="connsiteY33" fmla="*/ 1441065 h 6858000"/>
              <a:gd name="connsiteX34" fmla="*/ 12084748 w 12192000"/>
              <a:gd name="connsiteY34" fmla="*/ 1415034 h 6858000"/>
              <a:gd name="connsiteX35" fmla="*/ 12070673 w 12192000"/>
              <a:gd name="connsiteY35" fmla="*/ 1389486 h 6858000"/>
              <a:gd name="connsiteX36" fmla="*/ 12055824 w 12192000"/>
              <a:gd name="connsiteY36" fmla="*/ 1364439 h 6858000"/>
              <a:gd name="connsiteX37" fmla="*/ 12040215 w 12192000"/>
              <a:gd name="connsiteY37" fmla="*/ 1339908 h 6858000"/>
              <a:gd name="connsiteX38" fmla="*/ 12023864 w 12192000"/>
              <a:gd name="connsiteY38" fmla="*/ 1315909 h 6858000"/>
              <a:gd name="connsiteX39" fmla="*/ 12006787 w 12192000"/>
              <a:gd name="connsiteY39" fmla="*/ 1292458 h 6858000"/>
              <a:gd name="connsiteX40" fmla="*/ 11989000 w 12192000"/>
              <a:gd name="connsiteY40" fmla="*/ 1269572 h 6858000"/>
              <a:gd name="connsiteX41" fmla="*/ 11970519 w 12192000"/>
              <a:gd name="connsiteY41" fmla="*/ 1247267 h 6858000"/>
              <a:gd name="connsiteX42" fmla="*/ 11951360 w 12192000"/>
              <a:gd name="connsiteY42" fmla="*/ 1225559 h 6858000"/>
              <a:gd name="connsiteX43" fmla="*/ 11931539 w 12192000"/>
              <a:gd name="connsiteY43" fmla="*/ 1204464 h 6858000"/>
              <a:gd name="connsiteX44" fmla="*/ 11911073 w 12192000"/>
              <a:gd name="connsiteY44" fmla="*/ 1183999 h 6858000"/>
              <a:gd name="connsiteX45" fmla="*/ 11889978 w 12192000"/>
              <a:gd name="connsiteY45" fmla="*/ 1164178 h 6858000"/>
              <a:gd name="connsiteX46" fmla="*/ 11868270 w 12192000"/>
              <a:gd name="connsiteY46" fmla="*/ 1145020 h 6858000"/>
              <a:gd name="connsiteX47" fmla="*/ 11845965 w 12192000"/>
              <a:gd name="connsiteY47" fmla="*/ 1126539 h 6858000"/>
              <a:gd name="connsiteX48" fmla="*/ 11823079 w 12192000"/>
              <a:gd name="connsiteY48" fmla="*/ 1108752 h 6858000"/>
              <a:gd name="connsiteX49" fmla="*/ 11799628 w 12192000"/>
              <a:gd name="connsiteY49" fmla="*/ 1091675 h 6858000"/>
              <a:gd name="connsiteX50" fmla="*/ 11775629 w 12192000"/>
              <a:gd name="connsiteY50" fmla="*/ 1075324 h 6858000"/>
              <a:gd name="connsiteX51" fmla="*/ 11751097 w 12192000"/>
              <a:gd name="connsiteY51" fmla="*/ 1059716 h 6858000"/>
              <a:gd name="connsiteX52" fmla="*/ 11726050 w 12192000"/>
              <a:gd name="connsiteY52" fmla="*/ 1044867 h 6858000"/>
              <a:gd name="connsiteX53" fmla="*/ 11700502 w 12192000"/>
              <a:gd name="connsiteY53" fmla="*/ 1030792 h 6858000"/>
              <a:gd name="connsiteX54" fmla="*/ 11674471 w 12192000"/>
              <a:gd name="connsiteY54" fmla="*/ 1017508 h 6858000"/>
              <a:gd name="connsiteX55" fmla="*/ 11647972 w 12192000"/>
              <a:gd name="connsiteY55" fmla="*/ 1005031 h 6858000"/>
              <a:gd name="connsiteX56" fmla="*/ 11621021 w 12192000"/>
              <a:gd name="connsiteY56" fmla="*/ 993378 h 6858000"/>
              <a:gd name="connsiteX57" fmla="*/ 11593636 w 12192000"/>
              <a:gd name="connsiteY57" fmla="*/ 982564 h 6858000"/>
              <a:gd name="connsiteX58" fmla="*/ 11565831 w 12192000"/>
              <a:gd name="connsiteY58" fmla="*/ 972605 h 6858000"/>
              <a:gd name="connsiteX59" fmla="*/ 11537623 w 12192000"/>
              <a:gd name="connsiteY59" fmla="*/ 963518 h 6858000"/>
              <a:gd name="connsiteX60" fmla="*/ 11509028 w 12192000"/>
              <a:gd name="connsiteY60" fmla="*/ 955319 h 6858000"/>
              <a:gd name="connsiteX61" fmla="*/ 11480062 w 12192000"/>
              <a:gd name="connsiteY61" fmla="*/ 948024 h 6858000"/>
              <a:gd name="connsiteX62" fmla="*/ 11450743 w 12192000"/>
              <a:gd name="connsiteY62" fmla="*/ 941649 h 6858000"/>
              <a:gd name="connsiteX63" fmla="*/ 11421084 w 12192000"/>
              <a:gd name="connsiteY63" fmla="*/ 936211 h 6858000"/>
              <a:gd name="connsiteX64" fmla="*/ 11391104 w 12192000"/>
              <a:gd name="connsiteY64" fmla="*/ 931725 h 6858000"/>
              <a:gd name="connsiteX65" fmla="*/ 11360818 w 12192000"/>
              <a:gd name="connsiteY65" fmla="*/ 928208 h 6858000"/>
              <a:gd name="connsiteX66" fmla="*/ 11330242 w 12192000"/>
              <a:gd name="connsiteY66" fmla="*/ 925676 h 6858000"/>
              <a:gd name="connsiteX67" fmla="*/ 11299392 w 12192000"/>
              <a:gd name="connsiteY67" fmla="*/ 924145 h 6858000"/>
              <a:gd name="connsiteX68" fmla="*/ 11268344 w 12192000"/>
              <a:gd name="connsiteY68" fmla="*/ 923632 h 6858000"/>
              <a:gd name="connsiteX69" fmla="*/ 0 w 12192000"/>
              <a:gd name="connsiteY69" fmla="*/ 923632 h 6858000"/>
              <a:gd name="connsiteX70" fmla="*/ 0 w 12192000"/>
              <a:gd name="connsiteY70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800496 w 12192000"/>
              <a:gd name="connsiteY3" fmla="*/ 6857918 h 6858000"/>
              <a:gd name="connsiteX4" fmla="*/ 2519249 w 12192000"/>
              <a:gd name="connsiteY4" fmla="*/ 6857918 h 6858000"/>
              <a:gd name="connsiteX5" fmla="*/ 3569417 w 12192000"/>
              <a:gd name="connsiteY5" fmla="*/ 6857918 h 6858000"/>
              <a:gd name="connsiteX6" fmla="*/ 4302740 w 12192000"/>
              <a:gd name="connsiteY6" fmla="*/ 6857918 h 6858000"/>
              <a:gd name="connsiteX7" fmla="*/ 4319745 w 12192000"/>
              <a:gd name="connsiteY7" fmla="*/ 6857918 h 6858000"/>
              <a:gd name="connsiteX8" fmla="*/ 5369913 w 12192000"/>
              <a:gd name="connsiteY8" fmla="*/ 6857918 h 6858000"/>
              <a:gd name="connsiteX9" fmla="*/ 6088667 w 12192000"/>
              <a:gd name="connsiteY9" fmla="*/ 6857918 h 6858000"/>
              <a:gd name="connsiteX10" fmla="*/ 6103236 w 12192000"/>
              <a:gd name="connsiteY10" fmla="*/ 6857918 h 6858000"/>
              <a:gd name="connsiteX11" fmla="*/ 6821989 w 12192000"/>
              <a:gd name="connsiteY11" fmla="*/ 6857918 h 6858000"/>
              <a:gd name="connsiteX12" fmla="*/ 7872157 w 12192000"/>
              <a:gd name="connsiteY12" fmla="*/ 6857918 h 6858000"/>
              <a:gd name="connsiteX13" fmla="*/ 7889162 w 12192000"/>
              <a:gd name="connsiteY13" fmla="*/ 6857918 h 6858000"/>
              <a:gd name="connsiteX14" fmla="*/ 8622485 w 12192000"/>
              <a:gd name="connsiteY14" fmla="*/ 6857918 h 6858000"/>
              <a:gd name="connsiteX15" fmla="*/ 9672653 w 12192000"/>
              <a:gd name="connsiteY15" fmla="*/ 6857918 h 6858000"/>
              <a:gd name="connsiteX16" fmla="*/ 10391406 w 12192000"/>
              <a:gd name="connsiteY16" fmla="*/ 6857918 h 6858000"/>
              <a:gd name="connsiteX17" fmla="*/ 12191902 w 12192000"/>
              <a:gd name="connsiteY17" fmla="*/ 6857918 h 6858000"/>
              <a:gd name="connsiteX18" fmla="*/ 12191902 w 12192000"/>
              <a:gd name="connsiteY18" fmla="*/ 1846708 h 6858000"/>
              <a:gd name="connsiteX19" fmla="*/ 12191397 w 12192000"/>
              <a:gd name="connsiteY19" fmla="*/ 1816142 h 6858000"/>
              <a:gd name="connsiteX20" fmla="*/ 12189866 w 12192000"/>
              <a:gd name="connsiteY20" fmla="*/ 1785292 h 6858000"/>
              <a:gd name="connsiteX21" fmla="*/ 12187334 w 12192000"/>
              <a:gd name="connsiteY21" fmla="*/ 1754716 h 6858000"/>
              <a:gd name="connsiteX22" fmla="*/ 12183817 w 12192000"/>
              <a:gd name="connsiteY22" fmla="*/ 1724429 h 6858000"/>
              <a:gd name="connsiteX23" fmla="*/ 12179331 w 12192000"/>
              <a:gd name="connsiteY23" fmla="*/ 1694449 h 6858000"/>
              <a:gd name="connsiteX24" fmla="*/ 12173892 w 12192000"/>
              <a:gd name="connsiteY24" fmla="*/ 1664791 h 6858000"/>
              <a:gd name="connsiteX25" fmla="*/ 12167517 w 12192000"/>
              <a:gd name="connsiteY25" fmla="*/ 1635472 h 6858000"/>
              <a:gd name="connsiteX26" fmla="*/ 12160222 w 12192000"/>
              <a:gd name="connsiteY26" fmla="*/ 1606506 h 6858000"/>
              <a:gd name="connsiteX27" fmla="*/ 12152023 w 12192000"/>
              <a:gd name="connsiteY27" fmla="*/ 1577912 h 6858000"/>
              <a:gd name="connsiteX28" fmla="*/ 12142936 w 12192000"/>
              <a:gd name="connsiteY28" fmla="*/ 1549704 h 6858000"/>
              <a:gd name="connsiteX29" fmla="*/ 12132978 w 12192000"/>
              <a:gd name="connsiteY29" fmla="*/ 1521899 h 6858000"/>
              <a:gd name="connsiteX30" fmla="*/ 12122163 w 12192000"/>
              <a:gd name="connsiteY30" fmla="*/ 1494514 h 6858000"/>
              <a:gd name="connsiteX31" fmla="*/ 12110509 w 12192000"/>
              <a:gd name="connsiteY31" fmla="*/ 1467563 h 6858000"/>
              <a:gd name="connsiteX32" fmla="*/ 12098032 w 12192000"/>
              <a:gd name="connsiteY32" fmla="*/ 1441065 h 6858000"/>
              <a:gd name="connsiteX33" fmla="*/ 12084748 w 12192000"/>
              <a:gd name="connsiteY33" fmla="*/ 1415034 h 6858000"/>
              <a:gd name="connsiteX34" fmla="*/ 12070673 w 12192000"/>
              <a:gd name="connsiteY34" fmla="*/ 1389486 h 6858000"/>
              <a:gd name="connsiteX35" fmla="*/ 12055824 w 12192000"/>
              <a:gd name="connsiteY35" fmla="*/ 1364439 h 6858000"/>
              <a:gd name="connsiteX36" fmla="*/ 12040215 w 12192000"/>
              <a:gd name="connsiteY36" fmla="*/ 1339908 h 6858000"/>
              <a:gd name="connsiteX37" fmla="*/ 12023864 w 12192000"/>
              <a:gd name="connsiteY37" fmla="*/ 1315909 h 6858000"/>
              <a:gd name="connsiteX38" fmla="*/ 12006787 w 12192000"/>
              <a:gd name="connsiteY38" fmla="*/ 1292458 h 6858000"/>
              <a:gd name="connsiteX39" fmla="*/ 11989000 w 12192000"/>
              <a:gd name="connsiteY39" fmla="*/ 1269572 h 6858000"/>
              <a:gd name="connsiteX40" fmla="*/ 11970519 w 12192000"/>
              <a:gd name="connsiteY40" fmla="*/ 1247267 h 6858000"/>
              <a:gd name="connsiteX41" fmla="*/ 11951360 w 12192000"/>
              <a:gd name="connsiteY41" fmla="*/ 1225559 h 6858000"/>
              <a:gd name="connsiteX42" fmla="*/ 11931539 w 12192000"/>
              <a:gd name="connsiteY42" fmla="*/ 1204464 h 6858000"/>
              <a:gd name="connsiteX43" fmla="*/ 11911073 w 12192000"/>
              <a:gd name="connsiteY43" fmla="*/ 1183999 h 6858000"/>
              <a:gd name="connsiteX44" fmla="*/ 11889978 w 12192000"/>
              <a:gd name="connsiteY44" fmla="*/ 1164178 h 6858000"/>
              <a:gd name="connsiteX45" fmla="*/ 11868270 w 12192000"/>
              <a:gd name="connsiteY45" fmla="*/ 1145020 h 6858000"/>
              <a:gd name="connsiteX46" fmla="*/ 11845965 w 12192000"/>
              <a:gd name="connsiteY46" fmla="*/ 1126539 h 6858000"/>
              <a:gd name="connsiteX47" fmla="*/ 11823079 w 12192000"/>
              <a:gd name="connsiteY47" fmla="*/ 1108752 h 6858000"/>
              <a:gd name="connsiteX48" fmla="*/ 11799628 w 12192000"/>
              <a:gd name="connsiteY48" fmla="*/ 1091675 h 6858000"/>
              <a:gd name="connsiteX49" fmla="*/ 11775629 w 12192000"/>
              <a:gd name="connsiteY49" fmla="*/ 1075324 h 6858000"/>
              <a:gd name="connsiteX50" fmla="*/ 11751097 w 12192000"/>
              <a:gd name="connsiteY50" fmla="*/ 1059716 h 6858000"/>
              <a:gd name="connsiteX51" fmla="*/ 11726050 w 12192000"/>
              <a:gd name="connsiteY51" fmla="*/ 1044867 h 6858000"/>
              <a:gd name="connsiteX52" fmla="*/ 11700502 w 12192000"/>
              <a:gd name="connsiteY52" fmla="*/ 1030792 h 6858000"/>
              <a:gd name="connsiteX53" fmla="*/ 11674471 w 12192000"/>
              <a:gd name="connsiteY53" fmla="*/ 1017508 h 6858000"/>
              <a:gd name="connsiteX54" fmla="*/ 11647972 w 12192000"/>
              <a:gd name="connsiteY54" fmla="*/ 1005031 h 6858000"/>
              <a:gd name="connsiteX55" fmla="*/ 11621021 w 12192000"/>
              <a:gd name="connsiteY55" fmla="*/ 993378 h 6858000"/>
              <a:gd name="connsiteX56" fmla="*/ 11593636 w 12192000"/>
              <a:gd name="connsiteY56" fmla="*/ 982564 h 6858000"/>
              <a:gd name="connsiteX57" fmla="*/ 11565831 w 12192000"/>
              <a:gd name="connsiteY57" fmla="*/ 972605 h 6858000"/>
              <a:gd name="connsiteX58" fmla="*/ 11537623 w 12192000"/>
              <a:gd name="connsiteY58" fmla="*/ 963518 h 6858000"/>
              <a:gd name="connsiteX59" fmla="*/ 11509028 w 12192000"/>
              <a:gd name="connsiteY59" fmla="*/ 955319 h 6858000"/>
              <a:gd name="connsiteX60" fmla="*/ 11480062 w 12192000"/>
              <a:gd name="connsiteY60" fmla="*/ 948024 h 6858000"/>
              <a:gd name="connsiteX61" fmla="*/ 11450743 w 12192000"/>
              <a:gd name="connsiteY61" fmla="*/ 941649 h 6858000"/>
              <a:gd name="connsiteX62" fmla="*/ 11421084 w 12192000"/>
              <a:gd name="connsiteY62" fmla="*/ 936211 h 6858000"/>
              <a:gd name="connsiteX63" fmla="*/ 11391104 w 12192000"/>
              <a:gd name="connsiteY63" fmla="*/ 931725 h 6858000"/>
              <a:gd name="connsiteX64" fmla="*/ 11360818 w 12192000"/>
              <a:gd name="connsiteY64" fmla="*/ 928208 h 6858000"/>
              <a:gd name="connsiteX65" fmla="*/ 11330242 w 12192000"/>
              <a:gd name="connsiteY65" fmla="*/ 925676 h 6858000"/>
              <a:gd name="connsiteX66" fmla="*/ 11299392 w 12192000"/>
              <a:gd name="connsiteY66" fmla="*/ 924145 h 6858000"/>
              <a:gd name="connsiteX67" fmla="*/ 11268344 w 12192000"/>
              <a:gd name="connsiteY67" fmla="*/ 923632 h 6858000"/>
              <a:gd name="connsiteX68" fmla="*/ 0 w 12192000"/>
              <a:gd name="connsiteY68" fmla="*/ 923632 h 6858000"/>
              <a:gd name="connsiteX69" fmla="*/ 0 w 12192000"/>
              <a:gd name="connsiteY69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2519249 w 12192000"/>
              <a:gd name="connsiteY3" fmla="*/ 6857918 h 6858000"/>
              <a:gd name="connsiteX4" fmla="*/ 3569417 w 12192000"/>
              <a:gd name="connsiteY4" fmla="*/ 6857918 h 6858000"/>
              <a:gd name="connsiteX5" fmla="*/ 4302740 w 12192000"/>
              <a:gd name="connsiteY5" fmla="*/ 6857918 h 6858000"/>
              <a:gd name="connsiteX6" fmla="*/ 4319745 w 12192000"/>
              <a:gd name="connsiteY6" fmla="*/ 6857918 h 6858000"/>
              <a:gd name="connsiteX7" fmla="*/ 5369913 w 12192000"/>
              <a:gd name="connsiteY7" fmla="*/ 6857918 h 6858000"/>
              <a:gd name="connsiteX8" fmla="*/ 6088667 w 12192000"/>
              <a:gd name="connsiteY8" fmla="*/ 6857918 h 6858000"/>
              <a:gd name="connsiteX9" fmla="*/ 6103236 w 12192000"/>
              <a:gd name="connsiteY9" fmla="*/ 6857918 h 6858000"/>
              <a:gd name="connsiteX10" fmla="*/ 6821989 w 12192000"/>
              <a:gd name="connsiteY10" fmla="*/ 6857918 h 6858000"/>
              <a:gd name="connsiteX11" fmla="*/ 7872157 w 12192000"/>
              <a:gd name="connsiteY11" fmla="*/ 6857918 h 6858000"/>
              <a:gd name="connsiteX12" fmla="*/ 7889162 w 12192000"/>
              <a:gd name="connsiteY12" fmla="*/ 6857918 h 6858000"/>
              <a:gd name="connsiteX13" fmla="*/ 8622485 w 12192000"/>
              <a:gd name="connsiteY13" fmla="*/ 6857918 h 6858000"/>
              <a:gd name="connsiteX14" fmla="*/ 9672653 w 12192000"/>
              <a:gd name="connsiteY14" fmla="*/ 6857918 h 6858000"/>
              <a:gd name="connsiteX15" fmla="*/ 10391406 w 12192000"/>
              <a:gd name="connsiteY15" fmla="*/ 6857918 h 6858000"/>
              <a:gd name="connsiteX16" fmla="*/ 12191902 w 12192000"/>
              <a:gd name="connsiteY16" fmla="*/ 6857918 h 6858000"/>
              <a:gd name="connsiteX17" fmla="*/ 12191902 w 12192000"/>
              <a:gd name="connsiteY17" fmla="*/ 1846708 h 6858000"/>
              <a:gd name="connsiteX18" fmla="*/ 12191397 w 12192000"/>
              <a:gd name="connsiteY18" fmla="*/ 1816142 h 6858000"/>
              <a:gd name="connsiteX19" fmla="*/ 12189866 w 12192000"/>
              <a:gd name="connsiteY19" fmla="*/ 1785292 h 6858000"/>
              <a:gd name="connsiteX20" fmla="*/ 12187334 w 12192000"/>
              <a:gd name="connsiteY20" fmla="*/ 1754716 h 6858000"/>
              <a:gd name="connsiteX21" fmla="*/ 12183817 w 12192000"/>
              <a:gd name="connsiteY21" fmla="*/ 1724429 h 6858000"/>
              <a:gd name="connsiteX22" fmla="*/ 12179331 w 12192000"/>
              <a:gd name="connsiteY22" fmla="*/ 1694449 h 6858000"/>
              <a:gd name="connsiteX23" fmla="*/ 12173892 w 12192000"/>
              <a:gd name="connsiteY23" fmla="*/ 1664791 h 6858000"/>
              <a:gd name="connsiteX24" fmla="*/ 12167517 w 12192000"/>
              <a:gd name="connsiteY24" fmla="*/ 1635472 h 6858000"/>
              <a:gd name="connsiteX25" fmla="*/ 12160222 w 12192000"/>
              <a:gd name="connsiteY25" fmla="*/ 1606506 h 6858000"/>
              <a:gd name="connsiteX26" fmla="*/ 12152023 w 12192000"/>
              <a:gd name="connsiteY26" fmla="*/ 1577912 h 6858000"/>
              <a:gd name="connsiteX27" fmla="*/ 12142936 w 12192000"/>
              <a:gd name="connsiteY27" fmla="*/ 1549704 h 6858000"/>
              <a:gd name="connsiteX28" fmla="*/ 12132978 w 12192000"/>
              <a:gd name="connsiteY28" fmla="*/ 1521899 h 6858000"/>
              <a:gd name="connsiteX29" fmla="*/ 12122163 w 12192000"/>
              <a:gd name="connsiteY29" fmla="*/ 1494514 h 6858000"/>
              <a:gd name="connsiteX30" fmla="*/ 12110509 w 12192000"/>
              <a:gd name="connsiteY30" fmla="*/ 1467563 h 6858000"/>
              <a:gd name="connsiteX31" fmla="*/ 12098032 w 12192000"/>
              <a:gd name="connsiteY31" fmla="*/ 1441065 h 6858000"/>
              <a:gd name="connsiteX32" fmla="*/ 12084748 w 12192000"/>
              <a:gd name="connsiteY32" fmla="*/ 1415034 h 6858000"/>
              <a:gd name="connsiteX33" fmla="*/ 12070673 w 12192000"/>
              <a:gd name="connsiteY33" fmla="*/ 1389486 h 6858000"/>
              <a:gd name="connsiteX34" fmla="*/ 12055824 w 12192000"/>
              <a:gd name="connsiteY34" fmla="*/ 1364439 h 6858000"/>
              <a:gd name="connsiteX35" fmla="*/ 12040215 w 12192000"/>
              <a:gd name="connsiteY35" fmla="*/ 1339908 h 6858000"/>
              <a:gd name="connsiteX36" fmla="*/ 12023864 w 12192000"/>
              <a:gd name="connsiteY36" fmla="*/ 1315909 h 6858000"/>
              <a:gd name="connsiteX37" fmla="*/ 12006787 w 12192000"/>
              <a:gd name="connsiteY37" fmla="*/ 1292458 h 6858000"/>
              <a:gd name="connsiteX38" fmla="*/ 11989000 w 12192000"/>
              <a:gd name="connsiteY38" fmla="*/ 1269572 h 6858000"/>
              <a:gd name="connsiteX39" fmla="*/ 11970519 w 12192000"/>
              <a:gd name="connsiteY39" fmla="*/ 1247267 h 6858000"/>
              <a:gd name="connsiteX40" fmla="*/ 11951360 w 12192000"/>
              <a:gd name="connsiteY40" fmla="*/ 1225559 h 6858000"/>
              <a:gd name="connsiteX41" fmla="*/ 11931539 w 12192000"/>
              <a:gd name="connsiteY41" fmla="*/ 1204464 h 6858000"/>
              <a:gd name="connsiteX42" fmla="*/ 11911073 w 12192000"/>
              <a:gd name="connsiteY42" fmla="*/ 1183999 h 6858000"/>
              <a:gd name="connsiteX43" fmla="*/ 11889978 w 12192000"/>
              <a:gd name="connsiteY43" fmla="*/ 1164178 h 6858000"/>
              <a:gd name="connsiteX44" fmla="*/ 11868270 w 12192000"/>
              <a:gd name="connsiteY44" fmla="*/ 1145020 h 6858000"/>
              <a:gd name="connsiteX45" fmla="*/ 11845965 w 12192000"/>
              <a:gd name="connsiteY45" fmla="*/ 1126539 h 6858000"/>
              <a:gd name="connsiteX46" fmla="*/ 11823079 w 12192000"/>
              <a:gd name="connsiteY46" fmla="*/ 1108752 h 6858000"/>
              <a:gd name="connsiteX47" fmla="*/ 11799628 w 12192000"/>
              <a:gd name="connsiteY47" fmla="*/ 1091675 h 6858000"/>
              <a:gd name="connsiteX48" fmla="*/ 11775629 w 12192000"/>
              <a:gd name="connsiteY48" fmla="*/ 1075324 h 6858000"/>
              <a:gd name="connsiteX49" fmla="*/ 11751097 w 12192000"/>
              <a:gd name="connsiteY49" fmla="*/ 1059716 h 6858000"/>
              <a:gd name="connsiteX50" fmla="*/ 11726050 w 12192000"/>
              <a:gd name="connsiteY50" fmla="*/ 1044867 h 6858000"/>
              <a:gd name="connsiteX51" fmla="*/ 11700502 w 12192000"/>
              <a:gd name="connsiteY51" fmla="*/ 1030792 h 6858000"/>
              <a:gd name="connsiteX52" fmla="*/ 11674471 w 12192000"/>
              <a:gd name="connsiteY52" fmla="*/ 1017508 h 6858000"/>
              <a:gd name="connsiteX53" fmla="*/ 11647972 w 12192000"/>
              <a:gd name="connsiteY53" fmla="*/ 1005031 h 6858000"/>
              <a:gd name="connsiteX54" fmla="*/ 11621021 w 12192000"/>
              <a:gd name="connsiteY54" fmla="*/ 993378 h 6858000"/>
              <a:gd name="connsiteX55" fmla="*/ 11593636 w 12192000"/>
              <a:gd name="connsiteY55" fmla="*/ 982564 h 6858000"/>
              <a:gd name="connsiteX56" fmla="*/ 11565831 w 12192000"/>
              <a:gd name="connsiteY56" fmla="*/ 972605 h 6858000"/>
              <a:gd name="connsiteX57" fmla="*/ 11537623 w 12192000"/>
              <a:gd name="connsiteY57" fmla="*/ 963518 h 6858000"/>
              <a:gd name="connsiteX58" fmla="*/ 11509028 w 12192000"/>
              <a:gd name="connsiteY58" fmla="*/ 955319 h 6858000"/>
              <a:gd name="connsiteX59" fmla="*/ 11480062 w 12192000"/>
              <a:gd name="connsiteY59" fmla="*/ 948024 h 6858000"/>
              <a:gd name="connsiteX60" fmla="*/ 11450743 w 12192000"/>
              <a:gd name="connsiteY60" fmla="*/ 941649 h 6858000"/>
              <a:gd name="connsiteX61" fmla="*/ 11421084 w 12192000"/>
              <a:gd name="connsiteY61" fmla="*/ 936211 h 6858000"/>
              <a:gd name="connsiteX62" fmla="*/ 11391104 w 12192000"/>
              <a:gd name="connsiteY62" fmla="*/ 931725 h 6858000"/>
              <a:gd name="connsiteX63" fmla="*/ 11360818 w 12192000"/>
              <a:gd name="connsiteY63" fmla="*/ 928208 h 6858000"/>
              <a:gd name="connsiteX64" fmla="*/ 11330242 w 12192000"/>
              <a:gd name="connsiteY64" fmla="*/ 925676 h 6858000"/>
              <a:gd name="connsiteX65" fmla="*/ 11299392 w 12192000"/>
              <a:gd name="connsiteY65" fmla="*/ 924145 h 6858000"/>
              <a:gd name="connsiteX66" fmla="*/ 11268344 w 12192000"/>
              <a:gd name="connsiteY66" fmla="*/ 923632 h 6858000"/>
              <a:gd name="connsiteX67" fmla="*/ 0 w 12192000"/>
              <a:gd name="connsiteY67" fmla="*/ 923632 h 6858000"/>
              <a:gd name="connsiteX68" fmla="*/ 0 w 12192000"/>
              <a:gd name="connsiteY68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3569417 w 12192000"/>
              <a:gd name="connsiteY3" fmla="*/ 6857918 h 6858000"/>
              <a:gd name="connsiteX4" fmla="*/ 4302740 w 12192000"/>
              <a:gd name="connsiteY4" fmla="*/ 6857918 h 6858000"/>
              <a:gd name="connsiteX5" fmla="*/ 4319745 w 12192000"/>
              <a:gd name="connsiteY5" fmla="*/ 6857918 h 6858000"/>
              <a:gd name="connsiteX6" fmla="*/ 5369913 w 12192000"/>
              <a:gd name="connsiteY6" fmla="*/ 6857918 h 6858000"/>
              <a:gd name="connsiteX7" fmla="*/ 6088667 w 12192000"/>
              <a:gd name="connsiteY7" fmla="*/ 6857918 h 6858000"/>
              <a:gd name="connsiteX8" fmla="*/ 6103236 w 12192000"/>
              <a:gd name="connsiteY8" fmla="*/ 6857918 h 6858000"/>
              <a:gd name="connsiteX9" fmla="*/ 6821989 w 12192000"/>
              <a:gd name="connsiteY9" fmla="*/ 6857918 h 6858000"/>
              <a:gd name="connsiteX10" fmla="*/ 7872157 w 12192000"/>
              <a:gd name="connsiteY10" fmla="*/ 6857918 h 6858000"/>
              <a:gd name="connsiteX11" fmla="*/ 7889162 w 12192000"/>
              <a:gd name="connsiteY11" fmla="*/ 6857918 h 6858000"/>
              <a:gd name="connsiteX12" fmla="*/ 8622485 w 12192000"/>
              <a:gd name="connsiteY12" fmla="*/ 6857918 h 6858000"/>
              <a:gd name="connsiteX13" fmla="*/ 9672653 w 12192000"/>
              <a:gd name="connsiteY13" fmla="*/ 6857918 h 6858000"/>
              <a:gd name="connsiteX14" fmla="*/ 10391406 w 12192000"/>
              <a:gd name="connsiteY14" fmla="*/ 6857918 h 6858000"/>
              <a:gd name="connsiteX15" fmla="*/ 12191902 w 12192000"/>
              <a:gd name="connsiteY15" fmla="*/ 6857918 h 6858000"/>
              <a:gd name="connsiteX16" fmla="*/ 12191902 w 12192000"/>
              <a:gd name="connsiteY16" fmla="*/ 1846708 h 6858000"/>
              <a:gd name="connsiteX17" fmla="*/ 12191397 w 12192000"/>
              <a:gd name="connsiteY17" fmla="*/ 1816142 h 6858000"/>
              <a:gd name="connsiteX18" fmla="*/ 12189866 w 12192000"/>
              <a:gd name="connsiteY18" fmla="*/ 1785292 h 6858000"/>
              <a:gd name="connsiteX19" fmla="*/ 12187334 w 12192000"/>
              <a:gd name="connsiteY19" fmla="*/ 1754716 h 6858000"/>
              <a:gd name="connsiteX20" fmla="*/ 12183817 w 12192000"/>
              <a:gd name="connsiteY20" fmla="*/ 1724429 h 6858000"/>
              <a:gd name="connsiteX21" fmla="*/ 12179331 w 12192000"/>
              <a:gd name="connsiteY21" fmla="*/ 1694449 h 6858000"/>
              <a:gd name="connsiteX22" fmla="*/ 12173892 w 12192000"/>
              <a:gd name="connsiteY22" fmla="*/ 1664791 h 6858000"/>
              <a:gd name="connsiteX23" fmla="*/ 12167517 w 12192000"/>
              <a:gd name="connsiteY23" fmla="*/ 1635472 h 6858000"/>
              <a:gd name="connsiteX24" fmla="*/ 12160222 w 12192000"/>
              <a:gd name="connsiteY24" fmla="*/ 1606506 h 6858000"/>
              <a:gd name="connsiteX25" fmla="*/ 12152023 w 12192000"/>
              <a:gd name="connsiteY25" fmla="*/ 1577912 h 6858000"/>
              <a:gd name="connsiteX26" fmla="*/ 12142936 w 12192000"/>
              <a:gd name="connsiteY26" fmla="*/ 1549704 h 6858000"/>
              <a:gd name="connsiteX27" fmla="*/ 12132978 w 12192000"/>
              <a:gd name="connsiteY27" fmla="*/ 1521899 h 6858000"/>
              <a:gd name="connsiteX28" fmla="*/ 12122163 w 12192000"/>
              <a:gd name="connsiteY28" fmla="*/ 1494514 h 6858000"/>
              <a:gd name="connsiteX29" fmla="*/ 12110509 w 12192000"/>
              <a:gd name="connsiteY29" fmla="*/ 1467563 h 6858000"/>
              <a:gd name="connsiteX30" fmla="*/ 12098032 w 12192000"/>
              <a:gd name="connsiteY30" fmla="*/ 1441065 h 6858000"/>
              <a:gd name="connsiteX31" fmla="*/ 12084748 w 12192000"/>
              <a:gd name="connsiteY31" fmla="*/ 1415034 h 6858000"/>
              <a:gd name="connsiteX32" fmla="*/ 12070673 w 12192000"/>
              <a:gd name="connsiteY32" fmla="*/ 1389486 h 6858000"/>
              <a:gd name="connsiteX33" fmla="*/ 12055824 w 12192000"/>
              <a:gd name="connsiteY33" fmla="*/ 1364439 h 6858000"/>
              <a:gd name="connsiteX34" fmla="*/ 12040215 w 12192000"/>
              <a:gd name="connsiteY34" fmla="*/ 1339908 h 6858000"/>
              <a:gd name="connsiteX35" fmla="*/ 12023864 w 12192000"/>
              <a:gd name="connsiteY35" fmla="*/ 1315909 h 6858000"/>
              <a:gd name="connsiteX36" fmla="*/ 12006787 w 12192000"/>
              <a:gd name="connsiteY36" fmla="*/ 1292458 h 6858000"/>
              <a:gd name="connsiteX37" fmla="*/ 11989000 w 12192000"/>
              <a:gd name="connsiteY37" fmla="*/ 1269572 h 6858000"/>
              <a:gd name="connsiteX38" fmla="*/ 11970519 w 12192000"/>
              <a:gd name="connsiteY38" fmla="*/ 1247267 h 6858000"/>
              <a:gd name="connsiteX39" fmla="*/ 11951360 w 12192000"/>
              <a:gd name="connsiteY39" fmla="*/ 1225559 h 6858000"/>
              <a:gd name="connsiteX40" fmla="*/ 11931539 w 12192000"/>
              <a:gd name="connsiteY40" fmla="*/ 1204464 h 6858000"/>
              <a:gd name="connsiteX41" fmla="*/ 11911073 w 12192000"/>
              <a:gd name="connsiteY41" fmla="*/ 1183999 h 6858000"/>
              <a:gd name="connsiteX42" fmla="*/ 11889978 w 12192000"/>
              <a:gd name="connsiteY42" fmla="*/ 1164178 h 6858000"/>
              <a:gd name="connsiteX43" fmla="*/ 11868270 w 12192000"/>
              <a:gd name="connsiteY43" fmla="*/ 1145020 h 6858000"/>
              <a:gd name="connsiteX44" fmla="*/ 11845965 w 12192000"/>
              <a:gd name="connsiteY44" fmla="*/ 1126539 h 6858000"/>
              <a:gd name="connsiteX45" fmla="*/ 11823079 w 12192000"/>
              <a:gd name="connsiteY45" fmla="*/ 1108752 h 6858000"/>
              <a:gd name="connsiteX46" fmla="*/ 11799628 w 12192000"/>
              <a:gd name="connsiteY46" fmla="*/ 1091675 h 6858000"/>
              <a:gd name="connsiteX47" fmla="*/ 11775629 w 12192000"/>
              <a:gd name="connsiteY47" fmla="*/ 1075324 h 6858000"/>
              <a:gd name="connsiteX48" fmla="*/ 11751097 w 12192000"/>
              <a:gd name="connsiteY48" fmla="*/ 1059716 h 6858000"/>
              <a:gd name="connsiteX49" fmla="*/ 11726050 w 12192000"/>
              <a:gd name="connsiteY49" fmla="*/ 1044867 h 6858000"/>
              <a:gd name="connsiteX50" fmla="*/ 11700502 w 12192000"/>
              <a:gd name="connsiteY50" fmla="*/ 1030792 h 6858000"/>
              <a:gd name="connsiteX51" fmla="*/ 11674471 w 12192000"/>
              <a:gd name="connsiteY51" fmla="*/ 1017508 h 6858000"/>
              <a:gd name="connsiteX52" fmla="*/ 11647972 w 12192000"/>
              <a:gd name="connsiteY52" fmla="*/ 1005031 h 6858000"/>
              <a:gd name="connsiteX53" fmla="*/ 11621021 w 12192000"/>
              <a:gd name="connsiteY53" fmla="*/ 993378 h 6858000"/>
              <a:gd name="connsiteX54" fmla="*/ 11593636 w 12192000"/>
              <a:gd name="connsiteY54" fmla="*/ 982564 h 6858000"/>
              <a:gd name="connsiteX55" fmla="*/ 11565831 w 12192000"/>
              <a:gd name="connsiteY55" fmla="*/ 972605 h 6858000"/>
              <a:gd name="connsiteX56" fmla="*/ 11537623 w 12192000"/>
              <a:gd name="connsiteY56" fmla="*/ 963518 h 6858000"/>
              <a:gd name="connsiteX57" fmla="*/ 11509028 w 12192000"/>
              <a:gd name="connsiteY57" fmla="*/ 955319 h 6858000"/>
              <a:gd name="connsiteX58" fmla="*/ 11480062 w 12192000"/>
              <a:gd name="connsiteY58" fmla="*/ 948024 h 6858000"/>
              <a:gd name="connsiteX59" fmla="*/ 11450743 w 12192000"/>
              <a:gd name="connsiteY59" fmla="*/ 941649 h 6858000"/>
              <a:gd name="connsiteX60" fmla="*/ 11421084 w 12192000"/>
              <a:gd name="connsiteY60" fmla="*/ 936211 h 6858000"/>
              <a:gd name="connsiteX61" fmla="*/ 11391104 w 12192000"/>
              <a:gd name="connsiteY61" fmla="*/ 931725 h 6858000"/>
              <a:gd name="connsiteX62" fmla="*/ 11360818 w 12192000"/>
              <a:gd name="connsiteY62" fmla="*/ 928208 h 6858000"/>
              <a:gd name="connsiteX63" fmla="*/ 11330242 w 12192000"/>
              <a:gd name="connsiteY63" fmla="*/ 925676 h 6858000"/>
              <a:gd name="connsiteX64" fmla="*/ 11299392 w 12192000"/>
              <a:gd name="connsiteY64" fmla="*/ 924145 h 6858000"/>
              <a:gd name="connsiteX65" fmla="*/ 11268344 w 12192000"/>
              <a:gd name="connsiteY65" fmla="*/ 923632 h 6858000"/>
              <a:gd name="connsiteX66" fmla="*/ 0 w 12192000"/>
              <a:gd name="connsiteY66" fmla="*/ 923632 h 6858000"/>
              <a:gd name="connsiteX67" fmla="*/ 0 w 12192000"/>
              <a:gd name="connsiteY67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2740 w 12192000"/>
              <a:gd name="connsiteY3" fmla="*/ 6857918 h 6858000"/>
              <a:gd name="connsiteX4" fmla="*/ 4319745 w 12192000"/>
              <a:gd name="connsiteY4" fmla="*/ 6857918 h 6858000"/>
              <a:gd name="connsiteX5" fmla="*/ 5369913 w 12192000"/>
              <a:gd name="connsiteY5" fmla="*/ 6857918 h 6858000"/>
              <a:gd name="connsiteX6" fmla="*/ 6088667 w 12192000"/>
              <a:gd name="connsiteY6" fmla="*/ 6857918 h 6858000"/>
              <a:gd name="connsiteX7" fmla="*/ 6103236 w 12192000"/>
              <a:gd name="connsiteY7" fmla="*/ 6857918 h 6858000"/>
              <a:gd name="connsiteX8" fmla="*/ 6821989 w 12192000"/>
              <a:gd name="connsiteY8" fmla="*/ 6857918 h 6858000"/>
              <a:gd name="connsiteX9" fmla="*/ 7872157 w 12192000"/>
              <a:gd name="connsiteY9" fmla="*/ 6857918 h 6858000"/>
              <a:gd name="connsiteX10" fmla="*/ 7889162 w 12192000"/>
              <a:gd name="connsiteY10" fmla="*/ 6857918 h 6858000"/>
              <a:gd name="connsiteX11" fmla="*/ 8622485 w 12192000"/>
              <a:gd name="connsiteY11" fmla="*/ 6857918 h 6858000"/>
              <a:gd name="connsiteX12" fmla="*/ 9672653 w 12192000"/>
              <a:gd name="connsiteY12" fmla="*/ 6857918 h 6858000"/>
              <a:gd name="connsiteX13" fmla="*/ 10391406 w 12192000"/>
              <a:gd name="connsiteY13" fmla="*/ 6857918 h 6858000"/>
              <a:gd name="connsiteX14" fmla="*/ 12191902 w 12192000"/>
              <a:gd name="connsiteY14" fmla="*/ 6857918 h 6858000"/>
              <a:gd name="connsiteX15" fmla="*/ 12191902 w 12192000"/>
              <a:gd name="connsiteY15" fmla="*/ 1846708 h 6858000"/>
              <a:gd name="connsiteX16" fmla="*/ 12191397 w 12192000"/>
              <a:gd name="connsiteY16" fmla="*/ 1816142 h 6858000"/>
              <a:gd name="connsiteX17" fmla="*/ 12189866 w 12192000"/>
              <a:gd name="connsiteY17" fmla="*/ 1785292 h 6858000"/>
              <a:gd name="connsiteX18" fmla="*/ 12187334 w 12192000"/>
              <a:gd name="connsiteY18" fmla="*/ 1754716 h 6858000"/>
              <a:gd name="connsiteX19" fmla="*/ 12183817 w 12192000"/>
              <a:gd name="connsiteY19" fmla="*/ 1724429 h 6858000"/>
              <a:gd name="connsiteX20" fmla="*/ 12179331 w 12192000"/>
              <a:gd name="connsiteY20" fmla="*/ 1694449 h 6858000"/>
              <a:gd name="connsiteX21" fmla="*/ 12173892 w 12192000"/>
              <a:gd name="connsiteY21" fmla="*/ 1664791 h 6858000"/>
              <a:gd name="connsiteX22" fmla="*/ 12167517 w 12192000"/>
              <a:gd name="connsiteY22" fmla="*/ 1635472 h 6858000"/>
              <a:gd name="connsiteX23" fmla="*/ 12160222 w 12192000"/>
              <a:gd name="connsiteY23" fmla="*/ 1606506 h 6858000"/>
              <a:gd name="connsiteX24" fmla="*/ 12152023 w 12192000"/>
              <a:gd name="connsiteY24" fmla="*/ 1577912 h 6858000"/>
              <a:gd name="connsiteX25" fmla="*/ 12142936 w 12192000"/>
              <a:gd name="connsiteY25" fmla="*/ 1549704 h 6858000"/>
              <a:gd name="connsiteX26" fmla="*/ 12132978 w 12192000"/>
              <a:gd name="connsiteY26" fmla="*/ 1521899 h 6858000"/>
              <a:gd name="connsiteX27" fmla="*/ 12122163 w 12192000"/>
              <a:gd name="connsiteY27" fmla="*/ 1494514 h 6858000"/>
              <a:gd name="connsiteX28" fmla="*/ 12110509 w 12192000"/>
              <a:gd name="connsiteY28" fmla="*/ 1467563 h 6858000"/>
              <a:gd name="connsiteX29" fmla="*/ 12098032 w 12192000"/>
              <a:gd name="connsiteY29" fmla="*/ 1441065 h 6858000"/>
              <a:gd name="connsiteX30" fmla="*/ 12084748 w 12192000"/>
              <a:gd name="connsiteY30" fmla="*/ 1415034 h 6858000"/>
              <a:gd name="connsiteX31" fmla="*/ 12070673 w 12192000"/>
              <a:gd name="connsiteY31" fmla="*/ 1389486 h 6858000"/>
              <a:gd name="connsiteX32" fmla="*/ 12055824 w 12192000"/>
              <a:gd name="connsiteY32" fmla="*/ 1364439 h 6858000"/>
              <a:gd name="connsiteX33" fmla="*/ 12040215 w 12192000"/>
              <a:gd name="connsiteY33" fmla="*/ 1339908 h 6858000"/>
              <a:gd name="connsiteX34" fmla="*/ 12023864 w 12192000"/>
              <a:gd name="connsiteY34" fmla="*/ 1315909 h 6858000"/>
              <a:gd name="connsiteX35" fmla="*/ 12006787 w 12192000"/>
              <a:gd name="connsiteY35" fmla="*/ 1292458 h 6858000"/>
              <a:gd name="connsiteX36" fmla="*/ 11989000 w 12192000"/>
              <a:gd name="connsiteY36" fmla="*/ 1269572 h 6858000"/>
              <a:gd name="connsiteX37" fmla="*/ 11970519 w 12192000"/>
              <a:gd name="connsiteY37" fmla="*/ 1247267 h 6858000"/>
              <a:gd name="connsiteX38" fmla="*/ 11951360 w 12192000"/>
              <a:gd name="connsiteY38" fmla="*/ 1225559 h 6858000"/>
              <a:gd name="connsiteX39" fmla="*/ 11931539 w 12192000"/>
              <a:gd name="connsiteY39" fmla="*/ 1204464 h 6858000"/>
              <a:gd name="connsiteX40" fmla="*/ 11911073 w 12192000"/>
              <a:gd name="connsiteY40" fmla="*/ 1183999 h 6858000"/>
              <a:gd name="connsiteX41" fmla="*/ 11889978 w 12192000"/>
              <a:gd name="connsiteY41" fmla="*/ 1164178 h 6858000"/>
              <a:gd name="connsiteX42" fmla="*/ 11868270 w 12192000"/>
              <a:gd name="connsiteY42" fmla="*/ 1145020 h 6858000"/>
              <a:gd name="connsiteX43" fmla="*/ 11845965 w 12192000"/>
              <a:gd name="connsiteY43" fmla="*/ 1126539 h 6858000"/>
              <a:gd name="connsiteX44" fmla="*/ 11823079 w 12192000"/>
              <a:gd name="connsiteY44" fmla="*/ 1108752 h 6858000"/>
              <a:gd name="connsiteX45" fmla="*/ 11799628 w 12192000"/>
              <a:gd name="connsiteY45" fmla="*/ 1091675 h 6858000"/>
              <a:gd name="connsiteX46" fmla="*/ 11775629 w 12192000"/>
              <a:gd name="connsiteY46" fmla="*/ 1075324 h 6858000"/>
              <a:gd name="connsiteX47" fmla="*/ 11751097 w 12192000"/>
              <a:gd name="connsiteY47" fmla="*/ 1059716 h 6858000"/>
              <a:gd name="connsiteX48" fmla="*/ 11726050 w 12192000"/>
              <a:gd name="connsiteY48" fmla="*/ 1044867 h 6858000"/>
              <a:gd name="connsiteX49" fmla="*/ 11700502 w 12192000"/>
              <a:gd name="connsiteY49" fmla="*/ 1030792 h 6858000"/>
              <a:gd name="connsiteX50" fmla="*/ 11674471 w 12192000"/>
              <a:gd name="connsiteY50" fmla="*/ 1017508 h 6858000"/>
              <a:gd name="connsiteX51" fmla="*/ 11647972 w 12192000"/>
              <a:gd name="connsiteY51" fmla="*/ 1005031 h 6858000"/>
              <a:gd name="connsiteX52" fmla="*/ 11621021 w 12192000"/>
              <a:gd name="connsiteY52" fmla="*/ 993378 h 6858000"/>
              <a:gd name="connsiteX53" fmla="*/ 11593636 w 12192000"/>
              <a:gd name="connsiteY53" fmla="*/ 982564 h 6858000"/>
              <a:gd name="connsiteX54" fmla="*/ 11565831 w 12192000"/>
              <a:gd name="connsiteY54" fmla="*/ 972605 h 6858000"/>
              <a:gd name="connsiteX55" fmla="*/ 11537623 w 12192000"/>
              <a:gd name="connsiteY55" fmla="*/ 963518 h 6858000"/>
              <a:gd name="connsiteX56" fmla="*/ 11509028 w 12192000"/>
              <a:gd name="connsiteY56" fmla="*/ 955319 h 6858000"/>
              <a:gd name="connsiteX57" fmla="*/ 11480062 w 12192000"/>
              <a:gd name="connsiteY57" fmla="*/ 948024 h 6858000"/>
              <a:gd name="connsiteX58" fmla="*/ 11450743 w 12192000"/>
              <a:gd name="connsiteY58" fmla="*/ 941649 h 6858000"/>
              <a:gd name="connsiteX59" fmla="*/ 11421084 w 12192000"/>
              <a:gd name="connsiteY59" fmla="*/ 936211 h 6858000"/>
              <a:gd name="connsiteX60" fmla="*/ 11391104 w 12192000"/>
              <a:gd name="connsiteY60" fmla="*/ 931725 h 6858000"/>
              <a:gd name="connsiteX61" fmla="*/ 11360818 w 12192000"/>
              <a:gd name="connsiteY61" fmla="*/ 928208 h 6858000"/>
              <a:gd name="connsiteX62" fmla="*/ 11330242 w 12192000"/>
              <a:gd name="connsiteY62" fmla="*/ 925676 h 6858000"/>
              <a:gd name="connsiteX63" fmla="*/ 11299392 w 12192000"/>
              <a:gd name="connsiteY63" fmla="*/ 924145 h 6858000"/>
              <a:gd name="connsiteX64" fmla="*/ 11268344 w 12192000"/>
              <a:gd name="connsiteY64" fmla="*/ 923632 h 6858000"/>
              <a:gd name="connsiteX65" fmla="*/ 0 w 12192000"/>
              <a:gd name="connsiteY65" fmla="*/ 923632 h 6858000"/>
              <a:gd name="connsiteX66" fmla="*/ 0 w 12192000"/>
              <a:gd name="connsiteY66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02740 w 12192000"/>
              <a:gd name="connsiteY3" fmla="*/ 6857918 h 6858000"/>
              <a:gd name="connsiteX4" fmla="*/ 5369913 w 12192000"/>
              <a:gd name="connsiteY4" fmla="*/ 6857918 h 6858000"/>
              <a:gd name="connsiteX5" fmla="*/ 6088667 w 12192000"/>
              <a:gd name="connsiteY5" fmla="*/ 6857918 h 6858000"/>
              <a:gd name="connsiteX6" fmla="*/ 6103236 w 12192000"/>
              <a:gd name="connsiteY6" fmla="*/ 6857918 h 6858000"/>
              <a:gd name="connsiteX7" fmla="*/ 6821989 w 12192000"/>
              <a:gd name="connsiteY7" fmla="*/ 6857918 h 6858000"/>
              <a:gd name="connsiteX8" fmla="*/ 7872157 w 12192000"/>
              <a:gd name="connsiteY8" fmla="*/ 6857918 h 6858000"/>
              <a:gd name="connsiteX9" fmla="*/ 7889162 w 12192000"/>
              <a:gd name="connsiteY9" fmla="*/ 6857918 h 6858000"/>
              <a:gd name="connsiteX10" fmla="*/ 8622485 w 12192000"/>
              <a:gd name="connsiteY10" fmla="*/ 6857918 h 6858000"/>
              <a:gd name="connsiteX11" fmla="*/ 9672653 w 12192000"/>
              <a:gd name="connsiteY11" fmla="*/ 6857918 h 6858000"/>
              <a:gd name="connsiteX12" fmla="*/ 10391406 w 12192000"/>
              <a:gd name="connsiteY12" fmla="*/ 6857918 h 6858000"/>
              <a:gd name="connsiteX13" fmla="*/ 12191902 w 12192000"/>
              <a:gd name="connsiteY13" fmla="*/ 6857918 h 6858000"/>
              <a:gd name="connsiteX14" fmla="*/ 12191902 w 12192000"/>
              <a:gd name="connsiteY14" fmla="*/ 1846708 h 6858000"/>
              <a:gd name="connsiteX15" fmla="*/ 12191397 w 12192000"/>
              <a:gd name="connsiteY15" fmla="*/ 1816142 h 6858000"/>
              <a:gd name="connsiteX16" fmla="*/ 12189866 w 12192000"/>
              <a:gd name="connsiteY16" fmla="*/ 1785292 h 6858000"/>
              <a:gd name="connsiteX17" fmla="*/ 12187334 w 12192000"/>
              <a:gd name="connsiteY17" fmla="*/ 1754716 h 6858000"/>
              <a:gd name="connsiteX18" fmla="*/ 12183817 w 12192000"/>
              <a:gd name="connsiteY18" fmla="*/ 1724429 h 6858000"/>
              <a:gd name="connsiteX19" fmla="*/ 12179331 w 12192000"/>
              <a:gd name="connsiteY19" fmla="*/ 1694449 h 6858000"/>
              <a:gd name="connsiteX20" fmla="*/ 12173892 w 12192000"/>
              <a:gd name="connsiteY20" fmla="*/ 1664791 h 6858000"/>
              <a:gd name="connsiteX21" fmla="*/ 12167517 w 12192000"/>
              <a:gd name="connsiteY21" fmla="*/ 1635472 h 6858000"/>
              <a:gd name="connsiteX22" fmla="*/ 12160222 w 12192000"/>
              <a:gd name="connsiteY22" fmla="*/ 1606506 h 6858000"/>
              <a:gd name="connsiteX23" fmla="*/ 12152023 w 12192000"/>
              <a:gd name="connsiteY23" fmla="*/ 1577912 h 6858000"/>
              <a:gd name="connsiteX24" fmla="*/ 12142936 w 12192000"/>
              <a:gd name="connsiteY24" fmla="*/ 1549704 h 6858000"/>
              <a:gd name="connsiteX25" fmla="*/ 12132978 w 12192000"/>
              <a:gd name="connsiteY25" fmla="*/ 1521899 h 6858000"/>
              <a:gd name="connsiteX26" fmla="*/ 12122163 w 12192000"/>
              <a:gd name="connsiteY26" fmla="*/ 1494514 h 6858000"/>
              <a:gd name="connsiteX27" fmla="*/ 12110509 w 12192000"/>
              <a:gd name="connsiteY27" fmla="*/ 1467563 h 6858000"/>
              <a:gd name="connsiteX28" fmla="*/ 12098032 w 12192000"/>
              <a:gd name="connsiteY28" fmla="*/ 1441065 h 6858000"/>
              <a:gd name="connsiteX29" fmla="*/ 12084748 w 12192000"/>
              <a:gd name="connsiteY29" fmla="*/ 1415034 h 6858000"/>
              <a:gd name="connsiteX30" fmla="*/ 12070673 w 12192000"/>
              <a:gd name="connsiteY30" fmla="*/ 1389486 h 6858000"/>
              <a:gd name="connsiteX31" fmla="*/ 12055824 w 12192000"/>
              <a:gd name="connsiteY31" fmla="*/ 1364439 h 6858000"/>
              <a:gd name="connsiteX32" fmla="*/ 12040215 w 12192000"/>
              <a:gd name="connsiteY32" fmla="*/ 1339908 h 6858000"/>
              <a:gd name="connsiteX33" fmla="*/ 12023864 w 12192000"/>
              <a:gd name="connsiteY33" fmla="*/ 1315909 h 6858000"/>
              <a:gd name="connsiteX34" fmla="*/ 12006787 w 12192000"/>
              <a:gd name="connsiteY34" fmla="*/ 1292458 h 6858000"/>
              <a:gd name="connsiteX35" fmla="*/ 11989000 w 12192000"/>
              <a:gd name="connsiteY35" fmla="*/ 1269572 h 6858000"/>
              <a:gd name="connsiteX36" fmla="*/ 11970519 w 12192000"/>
              <a:gd name="connsiteY36" fmla="*/ 1247267 h 6858000"/>
              <a:gd name="connsiteX37" fmla="*/ 11951360 w 12192000"/>
              <a:gd name="connsiteY37" fmla="*/ 1225559 h 6858000"/>
              <a:gd name="connsiteX38" fmla="*/ 11931539 w 12192000"/>
              <a:gd name="connsiteY38" fmla="*/ 1204464 h 6858000"/>
              <a:gd name="connsiteX39" fmla="*/ 11911073 w 12192000"/>
              <a:gd name="connsiteY39" fmla="*/ 1183999 h 6858000"/>
              <a:gd name="connsiteX40" fmla="*/ 11889978 w 12192000"/>
              <a:gd name="connsiteY40" fmla="*/ 1164178 h 6858000"/>
              <a:gd name="connsiteX41" fmla="*/ 11868270 w 12192000"/>
              <a:gd name="connsiteY41" fmla="*/ 1145020 h 6858000"/>
              <a:gd name="connsiteX42" fmla="*/ 11845965 w 12192000"/>
              <a:gd name="connsiteY42" fmla="*/ 1126539 h 6858000"/>
              <a:gd name="connsiteX43" fmla="*/ 11823079 w 12192000"/>
              <a:gd name="connsiteY43" fmla="*/ 1108752 h 6858000"/>
              <a:gd name="connsiteX44" fmla="*/ 11799628 w 12192000"/>
              <a:gd name="connsiteY44" fmla="*/ 1091675 h 6858000"/>
              <a:gd name="connsiteX45" fmla="*/ 11775629 w 12192000"/>
              <a:gd name="connsiteY45" fmla="*/ 1075324 h 6858000"/>
              <a:gd name="connsiteX46" fmla="*/ 11751097 w 12192000"/>
              <a:gd name="connsiteY46" fmla="*/ 1059716 h 6858000"/>
              <a:gd name="connsiteX47" fmla="*/ 11726050 w 12192000"/>
              <a:gd name="connsiteY47" fmla="*/ 1044867 h 6858000"/>
              <a:gd name="connsiteX48" fmla="*/ 11700502 w 12192000"/>
              <a:gd name="connsiteY48" fmla="*/ 1030792 h 6858000"/>
              <a:gd name="connsiteX49" fmla="*/ 11674471 w 12192000"/>
              <a:gd name="connsiteY49" fmla="*/ 1017508 h 6858000"/>
              <a:gd name="connsiteX50" fmla="*/ 11647972 w 12192000"/>
              <a:gd name="connsiteY50" fmla="*/ 1005031 h 6858000"/>
              <a:gd name="connsiteX51" fmla="*/ 11621021 w 12192000"/>
              <a:gd name="connsiteY51" fmla="*/ 993378 h 6858000"/>
              <a:gd name="connsiteX52" fmla="*/ 11593636 w 12192000"/>
              <a:gd name="connsiteY52" fmla="*/ 982564 h 6858000"/>
              <a:gd name="connsiteX53" fmla="*/ 11565831 w 12192000"/>
              <a:gd name="connsiteY53" fmla="*/ 972605 h 6858000"/>
              <a:gd name="connsiteX54" fmla="*/ 11537623 w 12192000"/>
              <a:gd name="connsiteY54" fmla="*/ 963518 h 6858000"/>
              <a:gd name="connsiteX55" fmla="*/ 11509028 w 12192000"/>
              <a:gd name="connsiteY55" fmla="*/ 955319 h 6858000"/>
              <a:gd name="connsiteX56" fmla="*/ 11480062 w 12192000"/>
              <a:gd name="connsiteY56" fmla="*/ 948024 h 6858000"/>
              <a:gd name="connsiteX57" fmla="*/ 11450743 w 12192000"/>
              <a:gd name="connsiteY57" fmla="*/ 941649 h 6858000"/>
              <a:gd name="connsiteX58" fmla="*/ 11421084 w 12192000"/>
              <a:gd name="connsiteY58" fmla="*/ 936211 h 6858000"/>
              <a:gd name="connsiteX59" fmla="*/ 11391104 w 12192000"/>
              <a:gd name="connsiteY59" fmla="*/ 931725 h 6858000"/>
              <a:gd name="connsiteX60" fmla="*/ 11360818 w 12192000"/>
              <a:gd name="connsiteY60" fmla="*/ 928208 h 6858000"/>
              <a:gd name="connsiteX61" fmla="*/ 11330242 w 12192000"/>
              <a:gd name="connsiteY61" fmla="*/ 925676 h 6858000"/>
              <a:gd name="connsiteX62" fmla="*/ 11299392 w 12192000"/>
              <a:gd name="connsiteY62" fmla="*/ 924145 h 6858000"/>
              <a:gd name="connsiteX63" fmla="*/ 11268344 w 12192000"/>
              <a:gd name="connsiteY63" fmla="*/ 923632 h 6858000"/>
              <a:gd name="connsiteX64" fmla="*/ 0 w 12192000"/>
              <a:gd name="connsiteY64" fmla="*/ 923632 h 6858000"/>
              <a:gd name="connsiteX65" fmla="*/ 0 w 12192000"/>
              <a:gd name="connsiteY6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69913 w 12192000"/>
              <a:gd name="connsiteY3" fmla="*/ 6857918 h 6858000"/>
              <a:gd name="connsiteX4" fmla="*/ 6088667 w 12192000"/>
              <a:gd name="connsiteY4" fmla="*/ 6857918 h 6858000"/>
              <a:gd name="connsiteX5" fmla="*/ 6103236 w 12192000"/>
              <a:gd name="connsiteY5" fmla="*/ 6857918 h 6858000"/>
              <a:gd name="connsiteX6" fmla="*/ 6821989 w 12192000"/>
              <a:gd name="connsiteY6" fmla="*/ 6857918 h 6858000"/>
              <a:gd name="connsiteX7" fmla="*/ 7872157 w 12192000"/>
              <a:gd name="connsiteY7" fmla="*/ 6857918 h 6858000"/>
              <a:gd name="connsiteX8" fmla="*/ 7889162 w 12192000"/>
              <a:gd name="connsiteY8" fmla="*/ 6857918 h 6858000"/>
              <a:gd name="connsiteX9" fmla="*/ 8622485 w 12192000"/>
              <a:gd name="connsiteY9" fmla="*/ 6857918 h 6858000"/>
              <a:gd name="connsiteX10" fmla="*/ 9672653 w 12192000"/>
              <a:gd name="connsiteY10" fmla="*/ 6857918 h 6858000"/>
              <a:gd name="connsiteX11" fmla="*/ 10391406 w 12192000"/>
              <a:gd name="connsiteY11" fmla="*/ 6857918 h 6858000"/>
              <a:gd name="connsiteX12" fmla="*/ 12191902 w 12192000"/>
              <a:gd name="connsiteY12" fmla="*/ 6857918 h 6858000"/>
              <a:gd name="connsiteX13" fmla="*/ 12191902 w 12192000"/>
              <a:gd name="connsiteY13" fmla="*/ 1846708 h 6858000"/>
              <a:gd name="connsiteX14" fmla="*/ 12191397 w 12192000"/>
              <a:gd name="connsiteY14" fmla="*/ 1816142 h 6858000"/>
              <a:gd name="connsiteX15" fmla="*/ 12189866 w 12192000"/>
              <a:gd name="connsiteY15" fmla="*/ 1785292 h 6858000"/>
              <a:gd name="connsiteX16" fmla="*/ 12187334 w 12192000"/>
              <a:gd name="connsiteY16" fmla="*/ 1754716 h 6858000"/>
              <a:gd name="connsiteX17" fmla="*/ 12183817 w 12192000"/>
              <a:gd name="connsiteY17" fmla="*/ 1724429 h 6858000"/>
              <a:gd name="connsiteX18" fmla="*/ 12179331 w 12192000"/>
              <a:gd name="connsiteY18" fmla="*/ 1694449 h 6858000"/>
              <a:gd name="connsiteX19" fmla="*/ 12173892 w 12192000"/>
              <a:gd name="connsiteY19" fmla="*/ 1664791 h 6858000"/>
              <a:gd name="connsiteX20" fmla="*/ 12167517 w 12192000"/>
              <a:gd name="connsiteY20" fmla="*/ 1635472 h 6858000"/>
              <a:gd name="connsiteX21" fmla="*/ 12160222 w 12192000"/>
              <a:gd name="connsiteY21" fmla="*/ 1606506 h 6858000"/>
              <a:gd name="connsiteX22" fmla="*/ 12152023 w 12192000"/>
              <a:gd name="connsiteY22" fmla="*/ 1577912 h 6858000"/>
              <a:gd name="connsiteX23" fmla="*/ 12142936 w 12192000"/>
              <a:gd name="connsiteY23" fmla="*/ 1549704 h 6858000"/>
              <a:gd name="connsiteX24" fmla="*/ 12132978 w 12192000"/>
              <a:gd name="connsiteY24" fmla="*/ 1521899 h 6858000"/>
              <a:gd name="connsiteX25" fmla="*/ 12122163 w 12192000"/>
              <a:gd name="connsiteY25" fmla="*/ 1494514 h 6858000"/>
              <a:gd name="connsiteX26" fmla="*/ 12110509 w 12192000"/>
              <a:gd name="connsiteY26" fmla="*/ 1467563 h 6858000"/>
              <a:gd name="connsiteX27" fmla="*/ 12098032 w 12192000"/>
              <a:gd name="connsiteY27" fmla="*/ 1441065 h 6858000"/>
              <a:gd name="connsiteX28" fmla="*/ 12084748 w 12192000"/>
              <a:gd name="connsiteY28" fmla="*/ 1415034 h 6858000"/>
              <a:gd name="connsiteX29" fmla="*/ 12070673 w 12192000"/>
              <a:gd name="connsiteY29" fmla="*/ 1389486 h 6858000"/>
              <a:gd name="connsiteX30" fmla="*/ 12055824 w 12192000"/>
              <a:gd name="connsiteY30" fmla="*/ 1364439 h 6858000"/>
              <a:gd name="connsiteX31" fmla="*/ 12040215 w 12192000"/>
              <a:gd name="connsiteY31" fmla="*/ 1339908 h 6858000"/>
              <a:gd name="connsiteX32" fmla="*/ 12023864 w 12192000"/>
              <a:gd name="connsiteY32" fmla="*/ 1315909 h 6858000"/>
              <a:gd name="connsiteX33" fmla="*/ 12006787 w 12192000"/>
              <a:gd name="connsiteY33" fmla="*/ 1292458 h 6858000"/>
              <a:gd name="connsiteX34" fmla="*/ 11989000 w 12192000"/>
              <a:gd name="connsiteY34" fmla="*/ 1269572 h 6858000"/>
              <a:gd name="connsiteX35" fmla="*/ 11970519 w 12192000"/>
              <a:gd name="connsiteY35" fmla="*/ 1247267 h 6858000"/>
              <a:gd name="connsiteX36" fmla="*/ 11951360 w 12192000"/>
              <a:gd name="connsiteY36" fmla="*/ 1225559 h 6858000"/>
              <a:gd name="connsiteX37" fmla="*/ 11931539 w 12192000"/>
              <a:gd name="connsiteY37" fmla="*/ 1204464 h 6858000"/>
              <a:gd name="connsiteX38" fmla="*/ 11911073 w 12192000"/>
              <a:gd name="connsiteY38" fmla="*/ 1183999 h 6858000"/>
              <a:gd name="connsiteX39" fmla="*/ 11889978 w 12192000"/>
              <a:gd name="connsiteY39" fmla="*/ 1164178 h 6858000"/>
              <a:gd name="connsiteX40" fmla="*/ 11868270 w 12192000"/>
              <a:gd name="connsiteY40" fmla="*/ 1145020 h 6858000"/>
              <a:gd name="connsiteX41" fmla="*/ 11845965 w 12192000"/>
              <a:gd name="connsiteY41" fmla="*/ 1126539 h 6858000"/>
              <a:gd name="connsiteX42" fmla="*/ 11823079 w 12192000"/>
              <a:gd name="connsiteY42" fmla="*/ 1108752 h 6858000"/>
              <a:gd name="connsiteX43" fmla="*/ 11799628 w 12192000"/>
              <a:gd name="connsiteY43" fmla="*/ 1091675 h 6858000"/>
              <a:gd name="connsiteX44" fmla="*/ 11775629 w 12192000"/>
              <a:gd name="connsiteY44" fmla="*/ 1075324 h 6858000"/>
              <a:gd name="connsiteX45" fmla="*/ 11751097 w 12192000"/>
              <a:gd name="connsiteY45" fmla="*/ 1059716 h 6858000"/>
              <a:gd name="connsiteX46" fmla="*/ 11726050 w 12192000"/>
              <a:gd name="connsiteY46" fmla="*/ 1044867 h 6858000"/>
              <a:gd name="connsiteX47" fmla="*/ 11700502 w 12192000"/>
              <a:gd name="connsiteY47" fmla="*/ 1030792 h 6858000"/>
              <a:gd name="connsiteX48" fmla="*/ 11674471 w 12192000"/>
              <a:gd name="connsiteY48" fmla="*/ 1017508 h 6858000"/>
              <a:gd name="connsiteX49" fmla="*/ 11647972 w 12192000"/>
              <a:gd name="connsiteY49" fmla="*/ 1005031 h 6858000"/>
              <a:gd name="connsiteX50" fmla="*/ 11621021 w 12192000"/>
              <a:gd name="connsiteY50" fmla="*/ 993378 h 6858000"/>
              <a:gd name="connsiteX51" fmla="*/ 11593636 w 12192000"/>
              <a:gd name="connsiteY51" fmla="*/ 982564 h 6858000"/>
              <a:gd name="connsiteX52" fmla="*/ 11565831 w 12192000"/>
              <a:gd name="connsiteY52" fmla="*/ 972605 h 6858000"/>
              <a:gd name="connsiteX53" fmla="*/ 11537623 w 12192000"/>
              <a:gd name="connsiteY53" fmla="*/ 963518 h 6858000"/>
              <a:gd name="connsiteX54" fmla="*/ 11509028 w 12192000"/>
              <a:gd name="connsiteY54" fmla="*/ 955319 h 6858000"/>
              <a:gd name="connsiteX55" fmla="*/ 11480062 w 12192000"/>
              <a:gd name="connsiteY55" fmla="*/ 948024 h 6858000"/>
              <a:gd name="connsiteX56" fmla="*/ 11450743 w 12192000"/>
              <a:gd name="connsiteY56" fmla="*/ 941649 h 6858000"/>
              <a:gd name="connsiteX57" fmla="*/ 11421084 w 12192000"/>
              <a:gd name="connsiteY57" fmla="*/ 936211 h 6858000"/>
              <a:gd name="connsiteX58" fmla="*/ 11391104 w 12192000"/>
              <a:gd name="connsiteY58" fmla="*/ 931725 h 6858000"/>
              <a:gd name="connsiteX59" fmla="*/ 11360818 w 12192000"/>
              <a:gd name="connsiteY59" fmla="*/ 928208 h 6858000"/>
              <a:gd name="connsiteX60" fmla="*/ 11330242 w 12192000"/>
              <a:gd name="connsiteY60" fmla="*/ 925676 h 6858000"/>
              <a:gd name="connsiteX61" fmla="*/ 11299392 w 12192000"/>
              <a:gd name="connsiteY61" fmla="*/ 924145 h 6858000"/>
              <a:gd name="connsiteX62" fmla="*/ 11268344 w 12192000"/>
              <a:gd name="connsiteY62" fmla="*/ 923632 h 6858000"/>
              <a:gd name="connsiteX63" fmla="*/ 0 w 12192000"/>
              <a:gd name="connsiteY63" fmla="*/ 923632 h 6858000"/>
              <a:gd name="connsiteX64" fmla="*/ 0 w 12192000"/>
              <a:gd name="connsiteY6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088667 w 12192000"/>
              <a:gd name="connsiteY3" fmla="*/ 6857918 h 6858000"/>
              <a:gd name="connsiteX4" fmla="*/ 6103236 w 12192000"/>
              <a:gd name="connsiteY4" fmla="*/ 6857918 h 6858000"/>
              <a:gd name="connsiteX5" fmla="*/ 6821989 w 12192000"/>
              <a:gd name="connsiteY5" fmla="*/ 6857918 h 6858000"/>
              <a:gd name="connsiteX6" fmla="*/ 7872157 w 12192000"/>
              <a:gd name="connsiteY6" fmla="*/ 6857918 h 6858000"/>
              <a:gd name="connsiteX7" fmla="*/ 7889162 w 12192000"/>
              <a:gd name="connsiteY7" fmla="*/ 6857918 h 6858000"/>
              <a:gd name="connsiteX8" fmla="*/ 8622485 w 12192000"/>
              <a:gd name="connsiteY8" fmla="*/ 6857918 h 6858000"/>
              <a:gd name="connsiteX9" fmla="*/ 9672653 w 12192000"/>
              <a:gd name="connsiteY9" fmla="*/ 6857918 h 6858000"/>
              <a:gd name="connsiteX10" fmla="*/ 10391406 w 12192000"/>
              <a:gd name="connsiteY10" fmla="*/ 6857918 h 6858000"/>
              <a:gd name="connsiteX11" fmla="*/ 12191902 w 12192000"/>
              <a:gd name="connsiteY11" fmla="*/ 6857918 h 6858000"/>
              <a:gd name="connsiteX12" fmla="*/ 12191902 w 12192000"/>
              <a:gd name="connsiteY12" fmla="*/ 1846708 h 6858000"/>
              <a:gd name="connsiteX13" fmla="*/ 12191397 w 12192000"/>
              <a:gd name="connsiteY13" fmla="*/ 1816142 h 6858000"/>
              <a:gd name="connsiteX14" fmla="*/ 12189866 w 12192000"/>
              <a:gd name="connsiteY14" fmla="*/ 1785292 h 6858000"/>
              <a:gd name="connsiteX15" fmla="*/ 12187334 w 12192000"/>
              <a:gd name="connsiteY15" fmla="*/ 1754716 h 6858000"/>
              <a:gd name="connsiteX16" fmla="*/ 12183817 w 12192000"/>
              <a:gd name="connsiteY16" fmla="*/ 1724429 h 6858000"/>
              <a:gd name="connsiteX17" fmla="*/ 12179331 w 12192000"/>
              <a:gd name="connsiteY17" fmla="*/ 1694449 h 6858000"/>
              <a:gd name="connsiteX18" fmla="*/ 12173892 w 12192000"/>
              <a:gd name="connsiteY18" fmla="*/ 1664791 h 6858000"/>
              <a:gd name="connsiteX19" fmla="*/ 12167517 w 12192000"/>
              <a:gd name="connsiteY19" fmla="*/ 1635472 h 6858000"/>
              <a:gd name="connsiteX20" fmla="*/ 12160222 w 12192000"/>
              <a:gd name="connsiteY20" fmla="*/ 1606506 h 6858000"/>
              <a:gd name="connsiteX21" fmla="*/ 12152023 w 12192000"/>
              <a:gd name="connsiteY21" fmla="*/ 1577912 h 6858000"/>
              <a:gd name="connsiteX22" fmla="*/ 12142936 w 12192000"/>
              <a:gd name="connsiteY22" fmla="*/ 1549704 h 6858000"/>
              <a:gd name="connsiteX23" fmla="*/ 12132978 w 12192000"/>
              <a:gd name="connsiteY23" fmla="*/ 1521899 h 6858000"/>
              <a:gd name="connsiteX24" fmla="*/ 12122163 w 12192000"/>
              <a:gd name="connsiteY24" fmla="*/ 1494514 h 6858000"/>
              <a:gd name="connsiteX25" fmla="*/ 12110509 w 12192000"/>
              <a:gd name="connsiteY25" fmla="*/ 1467563 h 6858000"/>
              <a:gd name="connsiteX26" fmla="*/ 12098032 w 12192000"/>
              <a:gd name="connsiteY26" fmla="*/ 1441065 h 6858000"/>
              <a:gd name="connsiteX27" fmla="*/ 12084748 w 12192000"/>
              <a:gd name="connsiteY27" fmla="*/ 1415034 h 6858000"/>
              <a:gd name="connsiteX28" fmla="*/ 12070673 w 12192000"/>
              <a:gd name="connsiteY28" fmla="*/ 1389486 h 6858000"/>
              <a:gd name="connsiteX29" fmla="*/ 12055824 w 12192000"/>
              <a:gd name="connsiteY29" fmla="*/ 1364439 h 6858000"/>
              <a:gd name="connsiteX30" fmla="*/ 12040215 w 12192000"/>
              <a:gd name="connsiteY30" fmla="*/ 1339908 h 6858000"/>
              <a:gd name="connsiteX31" fmla="*/ 12023864 w 12192000"/>
              <a:gd name="connsiteY31" fmla="*/ 1315909 h 6858000"/>
              <a:gd name="connsiteX32" fmla="*/ 12006787 w 12192000"/>
              <a:gd name="connsiteY32" fmla="*/ 1292458 h 6858000"/>
              <a:gd name="connsiteX33" fmla="*/ 11989000 w 12192000"/>
              <a:gd name="connsiteY33" fmla="*/ 1269572 h 6858000"/>
              <a:gd name="connsiteX34" fmla="*/ 11970519 w 12192000"/>
              <a:gd name="connsiteY34" fmla="*/ 1247267 h 6858000"/>
              <a:gd name="connsiteX35" fmla="*/ 11951360 w 12192000"/>
              <a:gd name="connsiteY35" fmla="*/ 1225559 h 6858000"/>
              <a:gd name="connsiteX36" fmla="*/ 11931539 w 12192000"/>
              <a:gd name="connsiteY36" fmla="*/ 1204464 h 6858000"/>
              <a:gd name="connsiteX37" fmla="*/ 11911073 w 12192000"/>
              <a:gd name="connsiteY37" fmla="*/ 1183999 h 6858000"/>
              <a:gd name="connsiteX38" fmla="*/ 11889978 w 12192000"/>
              <a:gd name="connsiteY38" fmla="*/ 1164178 h 6858000"/>
              <a:gd name="connsiteX39" fmla="*/ 11868270 w 12192000"/>
              <a:gd name="connsiteY39" fmla="*/ 1145020 h 6858000"/>
              <a:gd name="connsiteX40" fmla="*/ 11845965 w 12192000"/>
              <a:gd name="connsiteY40" fmla="*/ 1126539 h 6858000"/>
              <a:gd name="connsiteX41" fmla="*/ 11823079 w 12192000"/>
              <a:gd name="connsiteY41" fmla="*/ 1108752 h 6858000"/>
              <a:gd name="connsiteX42" fmla="*/ 11799628 w 12192000"/>
              <a:gd name="connsiteY42" fmla="*/ 1091675 h 6858000"/>
              <a:gd name="connsiteX43" fmla="*/ 11775629 w 12192000"/>
              <a:gd name="connsiteY43" fmla="*/ 1075324 h 6858000"/>
              <a:gd name="connsiteX44" fmla="*/ 11751097 w 12192000"/>
              <a:gd name="connsiteY44" fmla="*/ 1059716 h 6858000"/>
              <a:gd name="connsiteX45" fmla="*/ 11726050 w 12192000"/>
              <a:gd name="connsiteY45" fmla="*/ 1044867 h 6858000"/>
              <a:gd name="connsiteX46" fmla="*/ 11700502 w 12192000"/>
              <a:gd name="connsiteY46" fmla="*/ 1030792 h 6858000"/>
              <a:gd name="connsiteX47" fmla="*/ 11674471 w 12192000"/>
              <a:gd name="connsiteY47" fmla="*/ 1017508 h 6858000"/>
              <a:gd name="connsiteX48" fmla="*/ 11647972 w 12192000"/>
              <a:gd name="connsiteY48" fmla="*/ 1005031 h 6858000"/>
              <a:gd name="connsiteX49" fmla="*/ 11621021 w 12192000"/>
              <a:gd name="connsiteY49" fmla="*/ 993378 h 6858000"/>
              <a:gd name="connsiteX50" fmla="*/ 11593636 w 12192000"/>
              <a:gd name="connsiteY50" fmla="*/ 982564 h 6858000"/>
              <a:gd name="connsiteX51" fmla="*/ 11565831 w 12192000"/>
              <a:gd name="connsiteY51" fmla="*/ 972605 h 6858000"/>
              <a:gd name="connsiteX52" fmla="*/ 11537623 w 12192000"/>
              <a:gd name="connsiteY52" fmla="*/ 963518 h 6858000"/>
              <a:gd name="connsiteX53" fmla="*/ 11509028 w 12192000"/>
              <a:gd name="connsiteY53" fmla="*/ 955319 h 6858000"/>
              <a:gd name="connsiteX54" fmla="*/ 11480062 w 12192000"/>
              <a:gd name="connsiteY54" fmla="*/ 948024 h 6858000"/>
              <a:gd name="connsiteX55" fmla="*/ 11450743 w 12192000"/>
              <a:gd name="connsiteY55" fmla="*/ 941649 h 6858000"/>
              <a:gd name="connsiteX56" fmla="*/ 11421084 w 12192000"/>
              <a:gd name="connsiteY56" fmla="*/ 936211 h 6858000"/>
              <a:gd name="connsiteX57" fmla="*/ 11391104 w 12192000"/>
              <a:gd name="connsiteY57" fmla="*/ 931725 h 6858000"/>
              <a:gd name="connsiteX58" fmla="*/ 11360818 w 12192000"/>
              <a:gd name="connsiteY58" fmla="*/ 928208 h 6858000"/>
              <a:gd name="connsiteX59" fmla="*/ 11330242 w 12192000"/>
              <a:gd name="connsiteY59" fmla="*/ 925676 h 6858000"/>
              <a:gd name="connsiteX60" fmla="*/ 11299392 w 12192000"/>
              <a:gd name="connsiteY60" fmla="*/ 924145 h 6858000"/>
              <a:gd name="connsiteX61" fmla="*/ 11268344 w 12192000"/>
              <a:gd name="connsiteY61" fmla="*/ 923632 h 6858000"/>
              <a:gd name="connsiteX62" fmla="*/ 0 w 12192000"/>
              <a:gd name="connsiteY62" fmla="*/ 923632 h 6858000"/>
              <a:gd name="connsiteX63" fmla="*/ 0 w 12192000"/>
              <a:gd name="connsiteY63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103236 w 12192000"/>
              <a:gd name="connsiteY3" fmla="*/ 6857918 h 6858000"/>
              <a:gd name="connsiteX4" fmla="*/ 6821989 w 12192000"/>
              <a:gd name="connsiteY4" fmla="*/ 6857918 h 6858000"/>
              <a:gd name="connsiteX5" fmla="*/ 7872157 w 12192000"/>
              <a:gd name="connsiteY5" fmla="*/ 6857918 h 6858000"/>
              <a:gd name="connsiteX6" fmla="*/ 7889162 w 12192000"/>
              <a:gd name="connsiteY6" fmla="*/ 6857918 h 6858000"/>
              <a:gd name="connsiteX7" fmla="*/ 8622485 w 12192000"/>
              <a:gd name="connsiteY7" fmla="*/ 6857918 h 6858000"/>
              <a:gd name="connsiteX8" fmla="*/ 9672653 w 12192000"/>
              <a:gd name="connsiteY8" fmla="*/ 6857918 h 6858000"/>
              <a:gd name="connsiteX9" fmla="*/ 10391406 w 12192000"/>
              <a:gd name="connsiteY9" fmla="*/ 6857918 h 6858000"/>
              <a:gd name="connsiteX10" fmla="*/ 12191902 w 12192000"/>
              <a:gd name="connsiteY10" fmla="*/ 6857918 h 6858000"/>
              <a:gd name="connsiteX11" fmla="*/ 12191902 w 12192000"/>
              <a:gd name="connsiteY11" fmla="*/ 1846708 h 6858000"/>
              <a:gd name="connsiteX12" fmla="*/ 12191397 w 12192000"/>
              <a:gd name="connsiteY12" fmla="*/ 1816142 h 6858000"/>
              <a:gd name="connsiteX13" fmla="*/ 12189866 w 12192000"/>
              <a:gd name="connsiteY13" fmla="*/ 1785292 h 6858000"/>
              <a:gd name="connsiteX14" fmla="*/ 12187334 w 12192000"/>
              <a:gd name="connsiteY14" fmla="*/ 1754716 h 6858000"/>
              <a:gd name="connsiteX15" fmla="*/ 12183817 w 12192000"/>
              <a:gd name="connsiteY15" fmla="*/ 1724429 h 6858000"/>
              <a:gd name="connsiteX16" fmla="*/ 12179331 w 12192000"/>
              <a:gd name="connsiteY16" fmla="*/ 1694449 h 6858000"/>
              <a:gd name="connsiteX17" fmla="*/ 12173892 w 12192000"/>
              <a:gd name="connsiteY17" fmla="*/ 1664791 h 6858000"/>
              <a:gd name="connsiteX18" fmla="*/ 12167517 w 12192000"/>
              <a:gd name="connsiteY18" fmla="*/ 1635472 h 6858000"/>
              <a:gd name="connsiteX19" fmla="*/ 12160222 w 12192000"/>
              <a:gd name="connsiteY19" fmla="*/ 1606506 h 6858000"/>
              <a:gd name="connsiteX20" fmla="*/ 12152023 w 12192000"/>
              <a:gd name="connsiteY20" fmla="*/ 1577912 h 6858000"/>
              <a:gd name="connsiteX21" fmla="*/ 12142936 w 12192000"/>
              <a:gd name="connsiteY21" fmla="*/ 1549704 h 6858000"/>
              <a:gd name="connsiteX22" fmla="*/ 12132978 w 12192000"/>
              <a:gd name="connsiteY22" fmla="*/ 1521899 h 6858000"/>
              <a:gd name="connsiteX23" fmla="*/ 12122163 w 12192000"/>
              <a:gd name="connsiteY23" fmla="*/ 1494514 h 6858000"/>
              <a:gd name="connsiteX24" fmla="*/ 12110509 w 12192000"/>
              <a:gd name="connsiteY24" fmla="*/ 1467563 h 6858000"/>
              <a:gd name="connsiteX25" fmla="*/ 12098032 w 12192000"/>
              <a:gd name="connsiteY25" fmla="*/ 1441065 h 6858000"/>
              <a:gd name="connsiteX26" fmla="*/ 12084748 w 12192000"/>
              <a:gd name="connsiteY26" fmla="*/ 1415034 h 6858000"/>
              <a:gd name="connsiteX27" fmla="*/ 12070673 w 12192000"/>
              <a:gd name="connsiteY27" fmla="*/ 1389486 h 6858000"/>
              <a:gd name="connsiteX28" fmla="*/ 12055824 w 12192000"/>
              <a:gd name="connsiteY28" fmla="*/ 1364439 h 6858000"/>
              <a:gd name="connsiteX29" fmla="*/ 12040215 w 12192000"/>
              <a:gd name="connsiteY29" fmla="*/ 1339908 h 6858000"/>
              <a:gd name="connsiteX30" fmla="*/ 12023864 w 12192000"/>
              <a:gd name="connsiteY30" fmla="*/ 1315909 h 6858000"/>
              <a:gd name="connsiteX31" fmla="*/ 12006787 w 12192000"/>
              <a:gd name="connsiteY31" fmla="*/ 1292458 h 6858000"/>
              <a:gd name="connsiteX32" fmla="*/ 11989000 w 12192000"/>
              <a:gd name="connsiteY32" fmla="*/ 1269572 h 6858000"/>
              <a:gd name="connsiteX33" fmla="*/ 11970519 w 12192000"/>
              <a:gd name="connsiteY33" fmla="*/ 1247267 h 6858000"/>
              <a:gd name="connsiteX34" fmla="*/ 11951360 w 12192000"/>
              <a:gd name="connsiteY34" fmla="*/ 1225559 h 6858000"/>
              <a:gd name="connsiteX35" fmla="*/ 11931539 w 12192000"/>
              <a:gd name="connsiteY35" fmla="*/ 1204464 h 6858000"/>
              <a:gd name="connsiteX36" fmla="*/ 11911073 w 12192000"/>
              <a:gd name="connsiteY36" fmla="*/ 1183999 h 6858000"/>
              <a:gd name="connsiteX37" fmla="*/ 11889978 w 12192000"/>
              <a:gd name="connsiteY37" fmla="*/ 1164178 h 6858000"/>
              <a:gd name="connsiteX38" fmla="*/ 11868270 w 12192000"/>
              <a:gd name="connsiteY38" fmla="*/ 1145020 h 6858000"/>
              <a:gd name="connsiteX39" fmla="*/ 11845965 w 12192000"/>
              <a:gd name="connsiteY39" fmla="*/ 1126539 h 6858000"/>
              <a:gd name="connsiteX40" fmla="*/ 11823079 w 12192000"/>
              <a:gd name="connsiteY40" fmla="*/ 1108752 h 6858000"/>
              <a:gd name="connsiteX41" fmla="*/ 11799628 w 12192000"/>
              <a:gd name="connsiteY41" fmla="*/ 1091675 h 6858000"/>
              <a:gd name="connsiteX42" fmla="*/ 11775629 w 12192000"/>
              <a:gd name="connsiteY42" fmla="*/ 1075324 h 6858000"/>
              <a:gd name="connsiteX43" fmla="*/ 11751097 w 12192000"/>
              <a:gd name="connsiteY43" fmla="*/ 1059716 h 6858000"/>
              <a:gd name="connsiteX44" fmla="*/ 11726050 w 12192000"/>
              <a:gd name="connsiteY44" fmla="*/ 1044867 h 6858000"/>
              <a:gd name="connsiteX45" fmla="*/ 11700502 w 12192000"/>
              <a:gd name="connsiteY45" fmla="*/ 1030792 h 6858000"/>
              <a:gd name="connsiteX46" fmla="*/ 11674471 w 12192000"/>
              <a:gd name="connsiteY46" fmla="*/ 1017508 h 6858000"/>
              <a:gd name="connsiteX47" fmla="*/ 11647972 w 12192000"/>
              <a:gd name="connsiteY47" fmla="*/ 1005031 h 6858000"/>
              <a:gd name="connsiteX48" fmla="*/ 11621021 w 12192000"/>
              <a:gd name="connsiteY48" fmla="*/ 993378 h 6858000"/>
              <a:gd name="connsiteX49" fmla="*/ 11593636 w 12192000"/>
              <a:gd name="connsiteY49" fmla="*/ 982564 h 6858000"/>
              <a:gd name="connsiteX50" fmla="*/ 11565831 w 12192000"/>
              <a:gd name="connsiteY50" fmla="*/ 972605 h 6858000"/>
              <a:gd name="connsiteX51" fmla="*/ 11537623 w 12192000"/>
              <a:gd name="connsiteY51" fmla="*/ 963518 h 6858000"/>
              <a:gd name="connsiteX52" fmla="*/ 11509028 w 12192000"/>
              <a:gd name="connsiteY52" fmla="*/ 955319 h 6858000"/>
              <a:gd name="connsiteX53" fmla="*/ 11480062 w 12192000"/>
              <a:gd name="connsiteY53" fmla="*/ 948024 h 6858000"/>
              <a:gd name="connsiteX54" fmla="*/ 11450743 w 12192000"/>
              <a:gd name="connsiteY54" fmla="*/ 941649 h 6858000"/>
              <a:gd name="connsiteX55" fmla="*/ 11421084 w 12192000"/>
              <a:gd name="connsiteY55" fmla="*/ 936211 h 6858000"/>
              <a:gd name="connsiteX56" fmla="*/ 11391104 w 12192000"/>
              <a:gd name="connsiteY56" fmla="*/ 931725 h 6858000"/>
              <a:gd name="connsiteX57" fmla="*/ 11360818 w 12192000"/>
              <a:gd name="connsiteY57" fmla="*/ 928208 h 6858000"/>
              <a:gd name="connsiteX58" fmla="*/ 11330242 w 12192000"/>
              <a:gd name="connsiteY58" fmla="*/ 925676 h 6858000"/>
              <a:gd name="connsiteX59" fmla="*/ 11299392 w 12192000"/>
              <a:gd name="connsiteY59" fmla="*/ 924145 h 6858000"/>
              <a:gd name="connsiteX60" fmla="*/ 11268344 w 12192000"/>
              <a:gd name="connsiteY60" fmla="*/ 923632 h 6858000"/>
              <a:gd name="connsiteX61" fmla="*/ 0 w 12192000"/>
              <a:gd name="connsiteY61" fmla="*/ 923632 h 6858000"/>
              <a:gd name="connsiteX62" fmla="*/ 0 w 12192000"/>
              <a:gd name="connsiteY62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821989 w 12192000"/>
              <a:gd name="connsiteY3" fmla="*/ 6857918 h 6858000"/>
              <a:gd name="connsiteX4" fmla="*/ 7872157 w 12192000"/>
              <a:gd name="connsiteY4" fmla="*/ 6857918 h 6858000"/>
              <a:gd name="connsiteX5" fmla="*/ 7889162 w 12192000"/>
              <a:gd name="connsiteY5" fmla="*/ 6857918 h 6858000"/>
              <a:gd name="connsiteX6" fmla="*/ 8622485 w 12192000"/>
              <a:gd name="connsiteY6" fmla="*/ 6857918 h 6858000"/>
              <a:gd name="connsiteX7" fmla="*/ 9672653 w 12192000"/>
              <a:gd name="connsiteY7" fmla="*/ 6857918 h 6858000"/>
              <a:gd name="connsiteX8" fmla="*/ 10391406 w 12192000"/>
              <a:gd name="connsiteY8" fmla="*/ 6857918 h 6858000"/>
              <a:gd name="connsiteX9" fmla="*/ 12191902 w 12192000"/>
              <a:gd name="connsiteY9" fmla="*/ 6857918 h 6858000"/>
              <a:gd name="connsiteX10" fmla="*/ 12191902 w 12192000"/>
              <a:gd name="connsiteY10" fmla="*/ 1846708 h 6858000"/>
              <a:gd name="connsiteX11" fmla="*/ 12191397 w 12192000"/>
              <a:gd name="connsiteY11" fmla="*/ 1816142 h 6858000"/>
              <a:gd name="connsiteX12" fmla="*/ 12189866 w 12192000"/>
              <a:gd name="connsiteY12" fmla="*/ 1785292 h 6858000"/>
              <a:gd name="connsiteX13" fmla="*/ 12187334 w 12192000"/>
              <a:gd name="connsiteY13" fmla="*/ 1754716 h 6858000"/>
              <a:gd name="connsiteX14" fmla="*/ 12183817 w 12192000"/>
              <a:gd name="connsiteY14" fmla="*/ 1724429 h 6858000"/>
              <a:gd name="connsiteX15" fmla="*/ 12179331 w 12192000"/>
              <a:gd name="connsiteY15" fmla="*/ 1694449 h 6858000"/>
              <a:gd name="connsiteX16" fmla="*/ 12173892 w 12192000"/>
              <a:gd name="connsiteY16" fmla="*/ 1664791 h 6858000"/>
              <a:gd name="connsiteX17" fmla="*/ 12167517 w 12192000"/>
              <a:gd name="connsiteY17" fmla="*/ 1635472 h 6858000"/>
              <a:gd name="connsiteX18" fmla="*/ 12160222 w 12192000"/>
              <a:gd name="connsiteY18" fmla="*/ 1606506 h 6858000"/>
              <a:gd name="connsiteX19" fmla="*/ 12152023 w 12192000"/>
              <a:gd name="connsiteY19" fmla="*/ 1577912 h 6858000"/>
              <a:gd name="connsiteX20" fmla="*/ 12142936 w 12192000"/>
              <a:gd name="connsiteY20" fmla="*/ 1549704 h 6858000"/>
              <a:gd name="connsiteX21" fmla="*/ 12132978 w 12192000"/>
              <a:gd name="connsiteY21" fmla="*/ 1521899 h 6858000"/>
              <a:gd name="connsiteX22" fmla="*/ 12122163 w 12192000"/>
              <a:gd name="connsiteY22" fmla="*/ 1494514 h 6858000"/>
              <a:gd name="connsiteX23" fmla="*/ 12110509 w 12192000"/>
              <a:gd name="connsiteY23" fmla="*/ 1467563 h 6858000"/>
              <a:gd name="connsiteX24" fmla="*/ 12098032 w 12192000"/>
              <a:gd name="connsiteY24" fmla="*/ 1441065 h 6858000"/>
              <a:gd name="connsiteX25" fmla="*/ 12084748 w 12192000"/>
              <a:gd name="connsiteY25" fmla="*/ 1415034 h 6858000"/>
              <a:gd name="connsiteX26" fmla="*/ 12070673 w 12192000"/>
              <a:gd name="connsiteY26" fmla="*/ 1389486 h 6858000"/>
              <a:gd name="connsiteX27" fmla="*/ 12055824 w 12192000"/>
              <a:gd name="connsiteY27" fmla="*/ 1364439 h 6858000"/>
              <a:gd name="connsiteX28" fmla="*/ 12040215 w 12192000"/>
              <a:gd name="connsiteY28" fmla="*/ 1339908 h 6858000"/>
              <a:gd name="connsiteX29" fmla="*/ 12023864 w 12192000"/>
              <a:gd name="connsiteY29" fmla="*/ 1315909 h 6858000"/>
              <a:gd name="connsiteX30" fmla="*/ 12006787 w 12192000"/>
              <a:gd name="connsiteY30" fmla="*/ 1292458 h 6858000"/>
              <a:gd name="connsiteX31" fmla="*/ 11989000 w 12192000"/>
              <a:gd name="connsiteY31" fmla="*/ 1269572 h 6858000"/>
              <a:gd name="connsiteX32" fmla="*/ 11970519 w 12192000"/>
              <a:gd name="connsiteY32" fmla="*/ 1247267 h 6858000"/>
              <a:gd name="connsiteX33" fmla="*/ 11951360 w 12192000"/>
              <a:gd name="connsiteY33" fmla="*/ 1225559 h 6858000"/>
              <a:gd name="connsiteX34" fmla="*/ 11931539 w 12192000"/>
              <a:gd name="connsiteY34" fmla="*/ 1204464 h 6858000"/>
              <a:gd name="connsiteX35" fmla="*/ 11911073 w 12192000"/>
              <a:gd name="connsiteY35" fmla="*/ 1183999 h 6858000"/>
              <a:gd name="connsiteX36" fmla="*/ 11889978 w 12192000"/>
              <a:gd name="connsiteY36" fmla="*/ 1164178 h 6858000"/>
              <a:gd name="connsiteX37" fmla="*/ 11868270 w 12192000"/>
              <a:gd name="connsiteY37" fmla="*/ 1145020 h 6858000"/>
              <a:gd name="connsiteX38" fmla="*/ 11845965 w 12192000"/>
              <a:gd name="connsiteY38" fmla="*/ 1126539 h 6858000"/>
              <a:gd name="connsiteX39" fmla="*/ 11823079 w 12192000"/>
              <a:gd name="connsiteY39" fmla="*/ 1108752 h 6858000"/>
              <a:gd name="connsiteX40" fmla="*/ 11799628 w 12192000"/>
              <a:gd name="connsiteY40" fmla="*/ 1091675 h 6858000"/>
              <a:gd name="connsiteX41" fmla="*/ 11775629 w 12192000"/>
              <a:gd name="connsiteY41" fmla="*/ 1075324 h 6858000"/>
              <a:gd name="connsiteX42" fmla="*/ 11751097 w 12192000"/>
              <a:gd name="connsiteY42" fmla="*/ 1059716 h 6858000"/>
              <a:gd name="connsiteX43" fmla="*/ 11726050 w 12192000"/>
              <a:gd name="connsiteY43" fmla="*/ 1044867 h 6858000"/>
              <a:gd name="connsiteX44" fmla="*/ 11700502 w 12192000"/>
              <a:gd name="connsiteY44" fmla="*/ 1030792 h 6858000"/>
              <a:gd name="connsiteX45" fmla="*/ 11674471 w 12192000"/>
              <a:gd name="connsiteY45" fmla="*/ 1017508 h 6858000"/>
              <a:gd name="connsiteX46" fmla="*/ 11647972 w 12192000"/>
              <a:gd name="connsiteY46" fmla="*/ 1005031 h 6858000"/>
              <a:gd name="connsiteX47" fmla="*/ 11621021 w 12192000"/>
              <a:gd name="connsiteY47" fmla="*/ 993378 h 6858000"/>
              <a:gd name="connsiteX48" fmla="*/ 11593636 w 12192000"/>
              <a:gd name="connsiteY48" fmla="*/ 982564 h 6858000"/>
              <a:gd name="connsiteX49" fmla="*/ 11565831 w 12192000"/>
              <a:gd name="connsiteY49" fmla="*/ 972605 h 6858000"/>
              <a:gd name="connsiteX50" fmla="*/ 11537623 w 12192000"/>
              <a:gd name="connsiteY50" fmla="*/ 963518 h 6858000"/>
              <a:gd name="connsiteX51" fmla="*/ 11509028 w 12192000"/>
              <a:gd name="connsiteY51" fmla="*/ 955319 h 6858000"/>
              <a:gd name="connsiteX52" fmla="*/ 11480062 w 12192000"/>
              <a:gd name="connsiteY52" fmla="*/ 948024 h 6858000"/>
              <a:gd name="connsiteX53" fmla="*/ 11450743 w 12192000"/>
              <a:gd name="connsiteY53" fmla="*/ 941649 h 6858000"/>
              <a:gd name="connsiteX54" fmla="*/ 11421084 w 12192000"/>
              <a:gd name="connsiteY54" fmla="*/ 936211 h 6858000"/>
              <a:gd name="connsiteX55" fmla="*/ 11391104 w 12192000"/>
              <a:gd name="connsiteY55" fmla="*/ 931725 h 6858000"/>
              <a:gd name="connsiteX56" fmla="*/ 11360818 w 12192000"/>
              <a:gd name="connsiteY56" fmla="*/ 928208 h 6858000"/>
              <a:gd name="connsiteX57" fmla="*/ 11330242 w 12192000"/>
              <a:gd name="connsiteY57" fmla="*/ 925676 h 6858000"/>
              <a:gd name="connsiteX58" fmla="*/ 11299392 w 12192000"/>
              <a:gd name="connsiteY58" fmla="*/ 924145 h 6858000"/>
              <a:gd name="connsiteX59" fmla="*/ 11268344 w 12192000"/>
              <a:gd name="connsiteY59" fmla="*/ 923632 h 6858000"/>
              <a:gd name="connsiteX60" fmla="*/ 0 w 12192000"/>
              <a:gd name="connsiteY60" fmla="*/ 923632 h 6858000"/>
              <a:gd name="connsiteX61" fmla="*/ 0 w 12192000"/>
              <a:gd name="connsiteY61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7872157 w 12192000"/>
              <a:gd name="connsiteY3" fmla="*/ 6857918 h 6858000"/>
              <a:gd name="connsiteX4" fmla="*/ 7889162 w 12192000"/>
              <a:gd name="connsiteY4" fmla="*/ 6857918 h 6858000"/>
              <a:gd name="connsiteX5" fmla="*/ 8622485 w 12192000"/>
              <a:gd name="connsiteY5" fmla="*/ 6857918 h 6858000"/>
              <a:gd name="connsiteX6" fmla="*/ 9672653 w 12192000"/>
              <a:gd name="connsiteY6" fmla="*/ 6857918 h 6858000"/>
              <a:gd name="connsiteX7" fmla="*/ 10391406 w 12192000"/>
              <a:gd name="connsiteY7" fmla="*/ 6857918 h 6858000"/>
              <a:gd name="connsiteX8" fmla="*/ 12191902 w 12192000"/>
              <a:gd name="connsiteY8" fmla="*/ 6857918 h 6858000"/>
              <a:gd name="connsiteX9" fmla="*/ 12191902 w 12192000"/>
              <a:gd name="connsiteY9" fmla="*/ 1846708 h 6858000"/>
              <a:gd name="connsiteX10" fmla="*/ 12191397 w 12192000"/>
              <a:gd name="connsiteY10" fmla="*/ 1816142 h 6858000"/>
              <a:gd name="connsiteX11" fmla="*/ 12189866 w 12192000"/>
              <a:gd name="connsiteY11" fmla="*/ 1785292 h 6858000"/>
              <a:gd name="connsiteX12" fmla="*/ 12187334 w 12192000"/>
              <a:gd name="connsiteY12" fmla="*/ 1754716 h 6858000"/>
              <a:gd name="connsiteX13" fmla="*/ 12183817 w 12192000"/>
              <a:gd name="connsiteY13" fmla="*/ 1724429 h 6858000"/>
              <a:gd name="connsiteX14" fmla="*/ 12179331 w 12192000"/>
              <a:gd name="connsiteY14" fmla="*/ 1694449 h 6858000"/>
              <a:gd name="connsiteX15" fmla="*/ 12173892 w 12192000"/>
              <a:gd name="connsiteY15" fmla="*/ 1664791 h 6858000"/>
              <a:gd name="connsiteX16" fmla="*/ 12167517 w 12192000"/>
              <a:gd name="connsiteY16" fmla="*/ 1635472 h 6858000"/>
              <a:gd name="connsiteX17" fmla="*/ 12160222 w 12192000"/>
              <a:gd name="connsiteY17" fmla="*/ 1606506 h 6858000"/>
              <a:gd name="connsiteX18" fmla="*/ 12152023 w 12192000"/>
              <a:gd name="connsiteY18" fmla="*/ 1577912 h 6858000"/>
              <a:gd name="connsiteX19" fmla="*/ 12142936 w 12192000"/>
              <a:gd name="connsiteY19" fmla="*/ 1549704 h 6858000"/>
              <a:gd name="connsiteX20" fmla="*/ 12132978 w 12192000"/>
              <a:gd name="connsiteY20" fmla="*/ 1521899 h 6858000"/>
              <a:gd name="connsiteX21" fmla="*/ 12122163 w 12192000"/>
              <a:gd name="connsiteY21" fmla="*/ 1494514 h 6858000"/>
              <a:gd name="connsiteX22" fmla="*/ 12110509 w 12192000"/>
              <a:gd name="connsiteY22" fmla="*/ 1467563 h 6858000"/>
              <a:gd name="connsiteX23" fmla="*/ 12098032 w 12192000"/>
              <a:gd name="connsiteY23" fmla="*/ 1441065 h 6858000"/>
              <a:gd name="connsiteX24" fmla="*/ 12084748 w 12192000"/>
              <a:gd name="connsiteY24" fmla="*/ 1415034 h 6858000"/>
              <a:gd name="connsiteX25" fmla="*/ 12070673 w 12192000"/>
              <a:gd name="connsiteY25" fmla="*/ 1389486 h 6858000"/>
              <a:gd name="connsiteX26" fmla="*/ 12055824 w 12192000"/>
              <a:gd name="connsiteY26" fmla="*/ 1364439 h 6858000"/>
              <a:gd name="connsiteX27" fmla="*/ 12040215 w 12192000"/>
              <a:gd name="connsiteY27" fmla="*/ 1339908 h 6858000"/>
              <a:gd name="connsiteX28" fmla="*/ 12023864 w 12192000"/>
              <a:gd name="connsiteY28" fmla="*/ 1315909 h 6858000"/>
              <a:gd name="connsiteX29" fmla="*/ 12006787 w 12192000"/>
              <a:gd name="connsiteY29" fmla="*/ 1292458 h 6858000"/>
              <a:gd name="connsiteX30" fmla="*/ 11989000 w 12192000"/>
              <a:gd name="connsiteY30" fmla="*/ 1269572 h 6858000"/>
              <a:gd name="connsiteX31" fmla="*/ 11970519 w 12192000"/>
              <a:gd name="connsiteY31" fmla="*/ 1247267 h 6858000"/>
              <a:gd name="connsiteX32" fmla="*/ 11951360 w 12192000"/>
              <a:gd name="connsiteY32" fmla="*/ 1225559 h 6858000"/>
              <a:gd name="connsiteX33" fmla="*/ 11931539 w 12192000"/>
              <a:gd name="connsiteY33" fmla="*/ 1204464 h 6858000"/>
              <a:gd name="connsiteX34" fmla="*/ 11911073 w 12192000"/>
              <a:gd name="connsiteY34" fmla="*/ 1183999 h 6858000"/>
              <a:gd name="connsiteX35" fmla="*/ 11889978 w 12192000"/>
              <a:gd name="connsiteY35" fmla="*/ 1164178 h 6858000"/>
              <a:gd name="connsiteX36" fmla="*/ 11868270 w 12192000"/>
              <a:gd name="connsiteY36" fmla="*/ 1145020 h 6858000"/>
              <a:gd name="connsiteX37" fmla="*/ 11845965 w 12192000"/>
              <a:gd name="connsiteY37" fmla="*/ 1126539 h 6858000"/>
              <a:gd name="connsiteX38" fmla="*/ 11823079 w 12192000"/>
              <a:gd name="connsiteY38" fmla="*/ 1108752 h 6858000"/>
              <a:gd name="connsiteX39" fmla="*/ 11799628 w 12192000"/>
              <a:gd name="connsiteY39" fmla="*/ 1091675 h 6858000"/>
              <a:gd name="connsiteX40" fmla="*/ 11775629 w 12192000"/>
              <a:gd name="connsiteY40" fmla="*/ 1075324 h 6858000"/>
              <a:gd name="connsiteX41" fmla="*/ 11751097 w 12192000"/>
              <a:gd name="connsiteY41" fmla="*/ 1059716 h 6858000"/>
              <a:gd name="connsiteX42" fmla="*/ 11726050 w 12192000"/>
              <a:gd name="connsiteY42" fmla="*/ 1044867 h 6858000"/>
              <a:gd name="connsiteX43" fmla="*/ 11700502 w 12192000"/>
              <a:gd name="connsiteY43" fmla="*/ 1030792 h 6858000"/>
              <a:gd name="connsiteX44" fmla="*/ 11674471 w 12192000"/>
              <a:gd name="connsiteY44" fmla="*/ 1017508 h 6858000"/>
              <a:gd name="connsiteX45" fmla="*/ 11647972 w 12192000"/>
              <a:gd name="connsiteY45" fmla="*/ 1005031 h 6858000"/>
              <a:gd name="connsiteX46" fmla="*/ 11621021 w 12192000"/>
              <a:gd name="connsiteY46" fmla="*/ 993378 h 6858000"/>
              <a:gd name="connsiteX47" fmla="*/ 11593636 w 12192000"/>
              <a:gd name="connsiteY47" fmla="*/ 982564 h 6858000"/>
              <a:gd name="connsiteX48" fmla="*/ 11565831 w 12192000"/>
              <a:gd name="connsiteY48" fmla="*/ 972605 h 6858000"/>
              <a:gd name="connsiteX49" fmla="*/ 11537623 w 12192000"/>
              <a:gd name="connsiteY49" fmla="*/ 963518 h 6858000"/>
              <a:gd name="connsiteX50" fmla="*/ 11509028 w 12192000"/>
              <a:gd name="connsiteY50" fmla="*/ 955319 h 6858000"/>
              <a:gd name="connsiteX51" fmla="*/ 11480062 w 12192000"/>
              <a:gd name="connsiteY51" fmla="*/ 948024 h 6858000"/>
              <a:gd name="connsiteX52" fmla="*/ 11450743 w 12192000"/>
              <a:gd name="connsiteY52" fmla="*/ 941649 h 6858000"/>
              <a:gd name="connsiteX53" fmla="*/ 11421084 w 12192000"/>
              <a:gd name="connsiteY53" fmla="*/ 936211 h 6858000"/>
              <a:gd name="connsiteX54" fmla="*/ 11391104 w 12192000"/>
              <a:gd name="connsiteY54" fmla="*/ 931725 h 6858000"/>
              <a:gd name="connsiteX55" fmla="*/ 11360818 w 12192000"/>
              <a:gd name="connsiteY55" fmla="*/ 928208 h 6858000"/>
              <a:gd name="connsiteX56" fmla="*/ 11330242 w 12192000"/>
              <a:gd name="connsiteY56" fmla="*/ 925676 h 6858000"/>
              <a:gd name="connsiteX57" fmla="*/ 11299392 w 12192000"/>
              <a:gd name="connsiteY57" fmla="*/ 924145 h 6858000"/>
              <a:gd name="connsiteX58" fmla="*/ 11268344 w 12192000"/>
              <a:gd name="connsiteY58" fmla="*/ 923632 h 6858000"/>
              <a:gd name="connsiteX59" fmla="*/ 0 w 12192000"/>
              <a:gd name="connsiteY59" fmla="*/ 923632 h 6858000"/>
              <a:gd name="connsiteX60" fmla="*/ 0 w 12192000"/>
              <a:gd name="connsiteY60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7872157 w 12192000"/>
              <a:gd name="connsiteY3" fmla="*/ 6857918 h 6858000"/>
              <a:gd name="connsiteX4" fmla="*/ 8622485 w 12192000"/>
              <a:gd name="connsiteY4" fmla="*/ 6857918 h 6858000"/>
              <a:gd name="connsiteX5" fmla="*/ 9672653 w 12192000"/>
              <a:gd name="connsiteY5" fmla="*/ 6857918 h 6858000"/>
              <a:gd name="connsiteX6" fmla="*/ 10391406 w 12192000"/>
              <a:gd name="connsiteY6" fmla="*/ 6857918 h 6858000"/>
              <a:gd name="connsiteX7" fmla="*/ 12191902 w 12192000"/>
              <a:gd name="connsiteY7" fmla="*/ 6857918 h 6858000"/>
              <a:gd name="connsiteX8" fmla="*/ 12191902 w 12192000"/>
              <a:gd name="connsiteY8" fmla="*/ 1846708 h 6858000"/>
              <a:gd name="connsiteX9" fmla="*/ 12191397 w 12192000"/>
              <a:gd name="connsiteY9" fmla="*/ 1816142 h 6858000"/>
              <a:gd name="connsiteX10" fmla="*/ 12189866 w 12192000"/>
              <a:gd name="connsiteY10" fmla="*/ 1785292 h 6858000"/>
              <a:gd name="connsiteX11" fmla="*/ 12187334 w 12192000"/>
              <a:gd name="connsiteY11" fmla="*/ 1754716 h 6858000"/>
              <a:gd name="connsiteX12" fmla="*/ 12183817 w 12192000"/>
              <a:gd name="connsiteY12" fmla="*/ 1724429 h 6858000"/>
              <a:gd name="connsiteX13" fmla="*/ 12179331 w 12192000"/>
              <a:gd name="connsiteY13" fmla="*/ 1694449 h 6858000"/>
              <a:gd name="connsiteX14" fmla="*/ 12173892 w 12192000"/>
              <a:gd name="connsiteY14" fmla="*/ 1664791 h 6858000"/>
              <a:gd name="connsiteX15" fmla="*/ 12167517 w 12192000"/>
              <a:gd name="connsiteY15" fmla="*/ 1635472 h 6858000"/>
              <a:gd name="connsiteX16" fmla="*/ 12160222 w 12192000"/>
              <a:gd name="connsiteY16" fmla="*/ 1606506 h 6858000"/>
              <a:gd name="connsiteX17" fmla="*/ 12152023 w 12192000"/>
              <a:gd name="connsiteY17" fmla="*/ 1577912 h 6858000"/>
              <a:gd name="connsiteX18" fmla="*/ 12142936 w 12192000"/>
              <a:gd name="connsiteY18" fmla="*/ 1549704 h 6858000"/>
              <a:gd name="connsiteX19" fmla="*/ 12132978 w 12192000"/>
              <a:gd name="connsiteY19" fmla="*/ 1521899 h 6858000"/>
              <a:gd name="connsiteX20" fmla="*/ 12122163 w 12192000"/>
              <a:gd name="connsiteY20" fmla="*/ 1494514 h 6858000"/>
              <a:gd name="connsiteX21" fmla="*/ 12110509 w 12192000"/>
              <a:gd name="connsiteY21" fmla="*/ 1467563 h 6858000"/>
              <a:gd name="connsiteX22" fmla="*/ 12098032 w 12192000"/>
              <a:gd name="connsiteY22" fmla="*/ 1441065 h 6858000"/>
              <a:gd name="connsiteX23" fmla="*/ 12084748 w 12192000"/>
              <a:gd name="connsiteY23" fmla="*/ 1415034 h 6858000"/>
              <a:gd name="connsiteX24" fmla="*/ 12070673 w 12192000"/>
              <a:gd name="connsiteY24" fmla="*/ 1389486 h 6858000"/>
              <a:gd name="connsiteX25" fmla="*/ 12055824 w 12192000"/>
              <a:gd name="connsiteY25" fmla="*/ 1364439 h 6858000"/>
              <a:gd name="connsiteX26" fmla="*/ 12040215 w 12192000"/>
              <a:gd name="connsiteY26" fmla="*/ 1339908 h 6858000"/>
              <a:gd name="connsiteX27" fmla="*/ 12023864 w 12192000"/>
              <a:gd name="connsiteY27" fmla="*/ 1315909 h 6858000"/>
              <a:gd name="connsiteX28" fmla="*/ 12006787 w 12192000"/>
              <a:gd name="connsiteY28" fmla="*/ 1292458 h 6858000"/>
              <a:gd name="connsiteX29" fmla="*/ 11989000 w 12192000"/>
              <a:gd name="connsiteY29" fmla="*/ 1269572 h 6858000"/>
              <a:gd name="connsiteX30" fmla="*/ 11970519 w 12192000"/>
              <a:gd name="connsiteY30" fmla="*/ 1247267 h 6858000"/>
              <a:gd name="connsiteX31" fmla="*/ 11951360 w 12192000"/>
              <a:gd name="connsiteY31" fmla="*/ 1225559 h 6858000"/>
              <a:gd name="connsiteX32" fmla="*/ 11931539 w 12192000"/>
              <a:gd name="connsiteY32" fmla="*/ 1204464 h 6858000"/>
              <a:gd name="connsiteX33" fmla="*/ 11911073 w 12192000"/>
              <a:gd name="connsiteY33" fmla="*/ 1183999 h 6858000"/>
              <a:gd name="connsiteX34" fmla="*/ 11889978 w 12192000"/>
              <a:gd name="connsiteY34" fmla="*/ 1164178 h 6858000"/>
              <a:gd name="connsiteX35" fmla="*/ 11868270 w 12192000"/>
              <a:gd name="connsiteY35" fmla="*/ 1145020 h 6858000"/>
              <a:gd name="connsiteX36" fmla="*/ 11845965 w 12192000"/>
              <a:gd name="connsiteY36" fmla="*/ 1126539 h 6858000"/>
              <a:gd name="connsiteX37" fmla="*/ 11823079 w 12192000"/>
              <a:gd name="connsiteY37" fmla="*/ 1108752 h 6858000"/>
              <a:gd name="connsiteX38" fmla="*/ 11799628 w 12192000"/>
              <a:gd name="connsiteY38" fmla="*/ 1091675 h 6858000"/>
              <a:gd name="connsiteX39" fmla="*/ 11775629 w 12192000"/>
              <a:gd name="connsiteY39" fmla="*/ 1075324 h 6858000"/>
              <a:gd name="connsiteX40" fmla="*/ 11751097 w 12192000"/>
              <a:gd name="connsiteY40" fmla="*/ 1059716 h 6858000"/>
              <a:gd name="connsiteX41" fmla="*/ 11726050 w 12192000"/>
              <a:gd name="connsiteY41" fmla="*/ 1044867 h 6858000"/>
              <a:gd name="connsiteX42" fmla="*/ 11700502 w 12192000"/>
              <a:gd name="connsiteY42" fmla="*/ 1030792 h 6858000"/>
              <a:gd name="connsiteX43" fmla="*/ 11674471 w 12192000"/>
              <a:gd name="connsiteY43" fmla="*/ 1017508 h 6858000"/>
              <a:gd name="connsiteX44" fmla="*/ 11647972 w 12192000"/>
              <a:gd name="connsiteY44" fmla="*/ 1005031 h 6858000"/>
              <a:gd name="connsiteX45" fmla="*/ 11621021 w 12192000"/>
              <a:gd name="connsiteY45" fmla="*/ 993378 h 6858000"/>
              <a:gd name="connsiteX46" fmla="*/ 11593636 w 12192000"/>
              <a:gd name="connsiteY46" fmla="*/ 982564 h 6858000"/>
              <a:gd name="connsiteX47" fmla="*/ 11565831 w 12192000"/>
              <a:gd name="connsiteY47" fmla="*/ 972605 h 6858000"/>
              <a:gd name="connsiteX48" fmla="*/ 11537623 w 12192000"/>
              <a:gd name="connsiteY48" fmla="*/ 963518 h 6858000"/>
              <a:gd name="connsiteX49" fmla="*/ 11509028 w 12192000"/>
              <a:gd name="connsiteY49" fmla="*/ 955319 h 6858000"/>
              <a:gd name="connsiteX50" fmla="*/ 11480062 w 12192000"/>
              <a:gd name="connsiteY50" fmla="*/ 948024 h 6858000"/>
              <a:gd name="connsiteX51" fmla="*/ 11450743 w 12192000"/>
              <a:gd name="connsiteY51" fmla="*/ 941649 h 6858000"/>
              <a:gd name="connsiteX52" fmla="*/ 11421084 w 12192000"/>
              <a:gd name="connsiteY52" fmla="*/ 936211 h 6858000"/>
              <a:gd name="connsiteX53" fmla="*/ 11391104 w 12192000"/>
              <a:gd name="connsiteY53" fmla="*/ 931725 h 6858000"/>
              <a:gd name="connsiteX54" fmla="*/ 11360818 w 12192000"/>
              <a:gd name="connsiteY54" fmla="*/ 928208 h 6858000"/>
              <a:gd name="connsiteX55" fmla="*/ 11330242 w 12192000"/>
              <a:gd name="connsiteY55" fmla="*/ 925676 h 6858000"/>
              <a:gd name="connsiteX56" fmla="*/ 11299392 w 12192000"/>
              <a:gd name="connsiteY56" fmla="*/ 924145 h 6858000"/>
              <a:gd name="connsiteX57" fmla="*/ 11268344 w 12192000"/>
              <a:gd name="connsiteY57" fmla="*/ 923632 h 6858000"/>
              <a:gd name="connsiteX58" fmla="*/ 0 w 12192000"/>
              <a:gd name="connsiteY58" fmla="*/ 923632 h 6858000"/>
              <a:gd name="connsiteX59" fmla="*/ 0 w 12192000"/>
              <a:gd name="connsiteY59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8622485 w 12192000"/>
              <a:gd name="connsiteY3" fmla="*/ 6857918 h 6858000"/>
              <a:gd name="connsiteX4" fmla="*/ 9672653 w 12192000"/>
              <a:gd name="connsiteY4" fmla="*/ 6857918 h 6858000"/>
              <a:gd name="connsiteX5" fmla="*/ 10391406 w 12192000"/>
              <a:gd name="connsiteY5" fmla="*/ 6857918 h 6858000"/>
              <a:gd name="connsiteX6" fmla="*/ 12191902 w 12192000"/>
              <a:gd name="connsiteY6" fmla="*/ 6857918 h 6858000"/>
              <a:gd name="connsiteX7" fmla="*/ 12191902 w 12192000"/>
              <a:gd name="connsiteY7" fmla="*/ 1846708 h 6858000"/>
              <a:gd name="connsiteX8" fmla="*/ 12191397 w 12192000"/>
              <a:gd name="connsiteY8" fmla="*/ 1816142 h 6858000"/>
              <a:gd name="connsiteX9" fmla="*/ 12189866 w 12192000"/>
              <a:gd name="connsiteY9" fmla="*/ 1785292 h 6858000"/>
              <a:gd name="connsiteX10" fmla="*/ 12187334 w 12192000"/>
              <a:gd name="connsiteY10" fmla="*/ 1754716 h 6858000"/>
              <a:gd name="connsiteX11" fmla="*/ 12183817 w 12192000"/>
              <a:gd name="connsiteY11" fmla="*/ 1724429 h 6858000"/>
              <a:gd name="connsiteX12" fmla="*/ 12179331 w 12192000"/>
              <a:gd name="connsiteY12" fmla="*/ 1694449 h 6858000"/>
              <a:gd name="connsiteX13" fmla="*/ 12173892 w 12192000"/>
              <a:gd name="connsiteY13" fmla="*/ 1664791 h 6858000"/>
              <a:gd name="connsiteX14" fmla="*/ 12167517 w 12192000"/>
              <a:gd name="connsiteY14" fmla="*/ 1635472 h 6858000"/>
              <a:gd name="connsiteX15" fmla="*/ 12160222 w 12192000"/>
              <a:gd name="connsiteY15" fmla="*/ 1606506 h 6858000"/>
              <a:gd name="connsiteX16" fmla="*/ 12152023 w 12192000"/>
              <a:gd name="connsiteY16" fmla="*/ 1577912 h 6858000"/>
              <a:gd name="connsiteX17" fmla="*/ 12142936 w 12192000"/>
              <a:gd name="connsiteY17" fmla="*/ 1549704 h 6858000"/>
              <a:gd name="connsiteX18" fmla="*/ 12132978 w 12192000"/>
              <a:gd name="connsiteY18" fmla="*/ 1521899 h 6858000"/>
              <a:gd name="connsiteX19" fmla="*/ 12122163 w 12192000"/>
              <a:gd name="connsiteY19" fmla="*/ 1494514 h 6858000"/>
              <a:gd name="connsiteX20" fmla="*/ 12110509 w 12192000"/>
              <a:gd name="connsiteY20" fmla="*/ 1467563 h 6858000"/>
              <a:gd name="connsiteX21" fmla="*/ 12098032 w 12192000"/>
              <a:gd name="connsiteY21" fmla="*/ 1441065 h 6858000"/>
              <a:gd name="connsiteX22" fmla="*/ 12084748 w 12192000"/>
              <a:gd name="connsiteY22" fmla="*/ 1415034 h 6858000"/>
              <a:gd name="connsiteX23" fmla="*/ 12070673 w 12192000"/>
              <a:gd name="connsiteY23" fmla="*/ 1389486 h 6858000"/>
              <a:gd name="connsiteX24" fmla="*/ 12055824 w 12192000"/>
              <a:gd name="connsiteY24" fmla="*/ 1364439 h 6858000"/>
              <a:gd name="connsiteX25" fmla="*/ 12040215 w 12192000"/>
              <a:gd name="connsiteY25" fmla="*/ 1339908 h 6858000"/>
              <a:gd name="connsiteX26" fmla="*/ 12023864 w 12192000"/>
              <a:gd name="connsiteY26" fmla="*/ 1315909 h 6858000"/>
              <a:gd name="connsiteX27" fmla="*/ 12006787 w 12192000"/>
              <a:gd name="connsiteY27" fmla="*/ 1292458 h 6858000"/>
              <a:gd name="connsiteX28" fmla="*/ 11989000 w 12192000"/>
              <a:gd name="connsiteY28" fmla="*/ 1269572 h 6858000"/>
              <a:gd name="connsiteX29" fmla="*/ 11970519 w 12192000"/>
              <a:gd name="connsiteY29" fmla="*/ 1247267 h 6858000"/>
              <a:gd name="connsiteX30" fmla="*/ 11951360 w 12192000"/>
              <a:gd name="connsiteY30" fmla="*/ 1225559 h 6858000"/>
              <a:gd name="connsiteX31" fmla="*/ 11931539 w 12192000"/>
              <a:gd name="connsiteY31" fmla="*/ 1204464 h 6858000"/>
              <a:gd name="connsiteX32" fmla="*/ 11911073 w 12192000"/>
              <a:gd name="connsiteY32" fmla="*/ 1183999 h 6858000"/>
              <a:gd name="connsiteX33" fmla="*/ 11889978 w 12192000"/>
              <a:gd name="connsiteY33" fmla="*/ 1164178 h 6858000"/>
              <a:gd name="connsiteX34" fmla="*/ 11868270 w 12192000"/>
              <a:gd name="connsiteY34" fmla="*/ 1145020 h 6858000"/>
              <a:gd name="connsiteX35" fmla="*/ 11845965 w 12192000"/>
              <a:gd name="connsiteY35" fmla="*/ 1126539 h 6858000"/>
              <a:gd name="connsiteX36" fmla="*/ 11823079 w 12192000"/>
              <a:gd name="connsiteY36" fmla="*/ 1108752 h 6858000"/>
              <a:gd name="connsiteX37" fmla="*/ 11799628 w 12192000"/>
              <a:gd name="connsiteY37" fmla="*/ 1091675 h 6858000"/>
              <a:gd name="connsiteX38" fmla="*/ 11775629 w 12192000"/>
              <a:gd name="connsiteY38" fmla="*/ 1075324 h 6858000"/>
              <a:gd name="connsiteX39" fmla="*/ 11751097 w 12192000"/>
              <a:gd name="connsiteY39" fmla="*/ 1059716 h 6858000"/>
              <a:gd name="connsiteX40" fmla="*/ 11726050 w 12192000"/>
              <a:gd name="connsiteY40" fmla="*/ 1044867 h 6858000"/>
              <a:gd name="connsiteX41" fmla="*/ 11700502 w 12192000"/>
              <a:gd name="connsiteY41" fmla="*/ 1030792 h 6858000"/>
              <a:gd name="connsiteX42" fmla="*/ 11674471 w 12192000"/>
              <a:gd name="connsiteY42" fmla="*/ 1017508 h 6858000"/>
              <a:gd name="connsiteX43" fmla="*/ 11647972 w 12192000"/>
              <a:gd name="connsiteY43" fmla="*/ 1005031 h 6858000"/>
              <a:gd name="connsiteX44" fmla="*/ 11621021 w 12192000"/>
              <a:gd name="connsiteY44" fmla="*/ 993378 h 6858000"/>
              <a:gd name="connsiteX45" fmla="*/ 11593636 w 12192000"/>
              <a:gd name="connsiteY45" fmla="*/ 982564 h 6858000"/>
              <a:gd name="connsiteX46" fmla="*/ 11565831 w 12192000"/>
              <a:gd name="connsiteY46" fmla="*/ 972605 h 6858000"/>
              <a:gd name="connsiteX47" fmla="*/ 11537623 w 12192000"/>
              <a:gd name="connsiteY47" fmla="*/ 963518 h 6858000"/>
              <a:gd name="connsiteX48" fmla="*/ 11509028 w 12192000"/>
              <a:gd name="connsiteY48" fmla="*/ 955319 h 6858000"/>
              <a:gd name="connsiteX49" fmla="*/ 11480062 w 12192000"/>
              <a:gd name="connsiteY49" fmla="*/ 948024 h 6858000"/>
              <a:gd name="connsiteX50" fmla="*/ 11450743 w 12192000"/>
              <a:gd name="connsiteY50" fmla="*/ 941649 h 6858000"/>
              <a:gd name="connsiteX51" fmla="*/ 11421084 w 12192000"/>
              <a:gd name="connsiteY51" fmla="*/ 936211 h 6858000"/>
              <a:gd name="connsiteX52" fmla="*/ 11391104 w 12192000"/>
              <a:gd name="connsiteY52" fmla="*/ 931725 h 6858000"/>
              <a:gd name="connsiteX53" fmla="*/ 11360818 w 12192000"/>
              <a:gd name="connsiteY53" fmla="*/ 928208 h 6858000"/>
              <a:gd name="connsiteX54" fmla="*/ 11330242 w 12192000"/>
              <a:gd name="connsiteY54" fmla="*/ 925676 h 6858000"/>
              <a:gd name="connsiteX55" fmla="*/ 11299392 w 12192000"/>
              <a:gd name="connsiteY55" fmla="*/ 924145 h 6858000"/>
              <a:gd name="connsiteX56" fmla="*/ 11268344 w 12192000"/>
              <a:gd name="connsiteY56" fmla="*/ 923632 h 6858000"/>
              <a:gd name="connsiteX57" fmla="*/ 0 w 12192000"/>
              <a:gd name="connsiteY57" fmla="*/ 923632 h 6858000"/>
              <a:gd name="connsiteX58" fmla="*/ 0 w 12192000"/>
              <a:gd name="connsiteY58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672653 w 12192000"/>
              <a:gd name="connsiteY3" fmla="*/ 6857918 h 6858000"/>
              <a:gd name="connsiteX4" fmla="*/ 10391406 w 12192000"/>
              <a:gd name="connsiteY4" fmla="*/ 6857918 h 6858000"/>
              <a:gd name="connsiteX5" fmla="*/ 12191902 w 12192000"/>
              <a:gd name="connsiteY5" fmla="*/ 6857918 h 6858000"/>
              <a:gd name="connsiteX6" fmla="*/ 12191902 w 12192000"/>
              <a:gd name="connsiteY6" fmla="*/ 1846708 h 6858000"/>
              <a:gd name="connsiteX7" fmla="*/ 12191397 w 12192000"/>
              <a:gd name="connsiteY7" fmla="*/ 1816142 h 6858000"/>
              <a:gd name="connsiteX8" fmla="*/ 12189866 w 12192000"/>
              <a:gd name="connsiteY8" fmla="*/ 1785292 h 6858000"/>
              <a:gd name="connsiteX9" fmla="*/ 12187334 w 12192000"/>
              <a:gd name="connsiteY9" fmla="*/ 1754716 h 6858000"/>
              <a:gd name="connsiteX10" fmla="*/ 12183817 w 12192000"/>
              <a:gd name="connsiteY10" fmla="*/ 1724429 h 6858000"/>
              <a:gd name="connsiteX11" fmla="*/ 12179331 w 12192000"/>
              <a:gd name="connsiteY11" fmla="*/ 1694449 h 6858000"/>
              <a:gd name="connsiteX12" fmla="*/ 12173892 w 12192000"/>
              <a:gd name="connsiteY12" fmla="*/ 1664791 h 6858000"/>
              <a:gd name="connsiteX13" fmla="*/ 12167517 w 12192000"/>
              <a:gd name="connsiteY13" fmla="*/ 1635472 h 6858000"/>
              <a:gd name="connsiteX14" fmla="*/ 12160222 w 12192000"/>
              <a:gd name="connsiteY14" fmla="*/ 1606506 h 6858000"/>
              <a:gd name="connsiteX15" fmla="*/ 12152023 w 12192000"/>
              <a:gd name="connsiteY15" fmla="*/ 1577912 h 6858000"/>
              <a:gd name="connsiteX16" fmla="*/ 12142936 w 12192000"/>
              <a:gd name="connsiteY16" fmla="*/ 1549704 h 6858000"/>
              <a:gd name="connsiteX17" fmla="*/ 12132978 w 12192000"/>
              <a:gd name="connsiteY17" fmla="*/ 1521899 h 6858000"/>
              <a:gd name="connsiteX18" fmla="*/ 12122163 w 12192000"/>
              <a:gd name="connsiteY18" fmla="*/ 1494514 h 6858000"/>
              <a:gd name="connsiteX19" fmla="*/ 12110509 w 12192000"/>
              <a:gd name="connsiteY19" fmla="*/ 1467563 h 6858000"/>
              <a:gd name="connsiteX20" fmla="*/ 12098032 w 12192000"/>
              <a:gd name="connsiteY20" fmla="*/ 1441065 h 6858000"/>
              <a:gd name="connsiteX21" fmla="*/ 12084748 w 12192000"/>
              <a:gd name="connsiteY21" fmla="*/ 1415034 h 6858000"/>
              <a:gd name="connsiteX22" fmla="*/ 12070673 w 12192000"/>
              <a:gd name="connsiteY22" fmla="*/ 1389486 h 6858000"/>
              <a:gd name="connsiteX23" fmla="*/ 12055824 w 12192000"/>
              <a:gd name="connsiteY23" fmla="*/ 1364439 h 6858000"/>
              <a:gd name="connsiteX24" fmla="*/ 12040215 w 12192000"/>
              <a:gd name="connsiteY24" fmla="*/ 1339908 h 6858000"/>
              <a:gd name="connsiteX25" fmla="*/ 12023864 w 12192000"/>
              <a:gd name="connsiteY25" fmla="*/ 1315909 h 6858000"/>
              <a:gd name="connsiteX26" fmla="*/ 12006787 w 12192000"/>
              <a:gd name="connsiteY26" fmla="*/ 1292458 h 6858000"/>
              <a:gd name="connsiteX27" fmla="*/ 11989000 w 12192000"/>
              <a:gd name="connsiteY27" fmla="*/ 1269572 h 6858000"/>
              <a:gd name="connsiteX28" fmla="*/ 11970519 w 12192000"/>
              <a:gd name="connsiteY28" fmla="*/ 1247267 h 6858000"/>
              <a:gd name="connsiteX29" fmla="*/ 11951360 w 12192000"/>
              <a:gd name="connsiteY29" fmla="*/ 1225559 h 6858000"/>
              <a:gd name="connsiteX30" fmla="*/ 11931539 w 12192000"/>
              <a:gd name="connsiteY30" fmla="*/ 1204464 h 6858000"/>
              <a:gd name="connsiteX31" fmla="*/ 11911073 w 12192000"/>
              <a:gd name="connsiteY31" fmla="*/ 1183999 h 6858000"/>
              <a:gd name="connsiteX32" fmla="*/ 11889978 w 12192000"/>
              <a:gd name="connsiteY32" fmla="*/ 1164178 h 6858000"/>
              <a:gd name="connsiteX33" fmla="*/ 11868270 w 12192000"/>
              <a:gd name="connsiteY33" fmla="*/ 1145020 h 6858000"/>
              <a:gd name="connsiteX34" fmla="*/ 11845965 w 12192000"/>
              <a:gd name="connsiteY34" fmla="*/ 1126539 h 6858000"/>
              <a:gd name="connsiteX35" fmla="*/ 11823079 w 12192000"/>
              <a:gd name="connsiteY35" fmla="*/ 1108752 h 6858000"/>
              <a:gd name="connsiteX36" fmla="*/ 11799628 w 12192000"/>
              <a:gd name="connsiteY36" fmla="*/ 1091675 h 6858000"/>
              <a:gd name="connsiteX37" fmla="*/ 11775629 w 12192000"/>
              <a:gd name="connsiteY37" fmla="*/ 1075324 h 6858000"/>
              <a:gd name="connsiteX38" fmla="*/ 11751097 w 12192000"/>
              <a:gd name="connsiteY38" fmla="*/ 1059716 h 6858000"/>
              <a:gd name="connsiteX39" fmla="*/ 11726050 w 12192000"/>
              <a:gd name="connsiteY39" fmla="*/ 1044867 h 6858000"/>
              <a:gd name="connsiteX40" fmla="*/ 11700502 w 12192000"/>
              <a:gd name="connsiteY40" fmla="*/ 1030792 h 6858000"/>
              <a:gd name="connsiteX41" fmla="*/ 11674471 w 12192000"/>
              <a:gd name="connsiteY41" fmla="*/ 1017508 h 6858000"/>
              <a:gd name="connsiteX42" fmla="*/ 11647972 w 12192000"/>
              <a:gd name="connsiteY42" fmla="*/ 1005031 h 6858000"/>
              <a:gd name="connsiteX43" fmla="*/ 11621021 w 12192000"/>
              <a:gd name="connsiteY43" fmla="*/ 993378 h 6858000"/>
              <a:gd name="connsiteX44" fmla="*/ 11593636 w 12192000"/>
              <a:gd name="connsiteY44" fmla="*/ 982564 h 6858000"/>
              <a:gd name="connsiteX45" fmla="*/ 11565831 w 12192000"/>
              <a:gd name="connsiteY45" fmla="*/ 972605 h 6858000"/>
              <a:gd name="connsiteX46" fmla="*/ 11537623 w 12192000"/>
              <a:gd name="connsiteY46" fmla="*/ 963518 h 6858000"/>
              <a:gd name="connsiteX47" fmla="*/ 11509028 w 12192000"/>
              <a:gd name="connsiteY47" fmla="*/ 955319 h 6858000"/>
              <a:gd name="connsiteX48" fmla="*/ 11480062 w 12192000"/>
              <a:gd name="connsiteY48" fmla="*/ 948024 h 6858000"/>
              <a:gd name="connsiteX49" fmla="*/ 11450743 w 12192000"/>
              <a:gd name="connsiteY49" fmla="*/ 941649 h 6858000"/>
              <a:gd name="connsiteX50" fmla="*/ 11421084 w 12192000"/>
              <a:gd name="connsiteY50" fmla="*/ 936211 h 6858000"/>
              <a:gd name="connsiteX51" fmla="*/ 11391104 w 12192000"/>
              <a:gd name="connsiteY51" fmla="*/ 931725 h 6858000"/>
              <a:gd name="connsiteX52" fmla="*/ 11360818 w 12192000"/>
              <a:gd name="connsiteY52" fmla="*/ 928208 h 6858000"/>
              <a:gd name="connsiteX53" fmla="*/ 11330242 w 12192000"/>
              <a:gd name="connsiteY53" fmla="*/ 925676 h 6858000"/>
              <a:gd name="connsiteX54" fmla="*/ 11299392 w 12192000"/>
              <a:gd name="connsiteY54" fmla="*/ 924145 h 6858000"/>
              <a:gd name="connsiteX55" fmla="*/ 11268344 w 12192000"/>
              <a:gd name="connsiteY55" fmla="*/ 923632 h 6858000"/>
              <a:gd name="connsiteX56" fmla="*/ 0 w 12192000"/>
              <a:gd name="connsiteY56" fmla="*/ 923632 h 6858000"/>
              <a:gd name="connsiteX57" fmla="*/ 0 w 12192000"/>
              <a:gd name="connsiteY57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0391406 w 12192000"/>
              <a:gd name="connsiteY3" fmla="*/ 6857918 h 6858000"/>
              <a:gd name="connsiteX4" fmla="*/ 12191902 w 12192000"/>
              <a:gd name="connsiteY4" fmla="*/ 6857918 h 6858000"/>
              <a:gd name="connsiteX5" fmla="*/ 12191902 w 12192000"/>
              <a:gd name="connsiteY5" fmla="*/ 1846708 h 6858000"/>
              <a:gd name="connsiteX6" fmla="*/ 12191397 w 12192000"/>
              <a:gd name="connsiteY6" fmla="*/ 1816142 h 6858000"/>
              <a:gd name="connsiteX7" fmla="*/ 12189866 w 12192000"/>
              <a:gd name="connsiteY7" fmla="*/ 1785292 h 6858000"/>
              <a:gd name="connsiteX8" fmla="*/ 12187334 w 12192000"/>
              <a:gd name="connsiteY8" fmla="*/ 1754716 h 6858000"/>
              <a:gd name="connsiteX9" fmla="*/ 12183817 w 12192000"/>
              <a:gd name="connsiteY9" fmla="*/ 1724429 h 6858000"/>
              <a:gd name="connsiteX10" fmla="*/ 12179331 w 12192000"/>
              <a:gd name="connsiteY10" fmla="*/ 1694449 h 6858000"/>
              <a:gd name="connsiteX11" fmla="*/ 12173892 w 12192000"/>
              <a:gd name="connsiteY11" fmla="*/ 1664791 h 6858000"/>
              <a:gd name="connsiteX12" fmla="*/ 12167517 w 12192000"/>
              <a:gd name="connsiteY12" fmla="*/ 1635472 h 6858000"/>
              <a:gd name="connsiteX13" fmla="*/ 12160222 w 12192000"/>
              <a:gd name="connsiteY13" fmla="*/ 1606506 h 6858000"/>
              <a:gd name="connsiteX14" fmla="*/ 12152023 w 12192000"/>
              <a:gd name="connsiteY14" fmla="*/ 1577912 h 6858000"/>
              <a:gd name="connsiteX15" fmla="*/ 12142936 w 12192000"/>
              <a:gd name="connsiteY15" fmla="*/ 1549704 h 6858000"/>
              <a:gd name="connsiteX16" fmla="*/ 12132978 w 12192000"/>
              <a:gd name="connsiteY16" fmla="*/ 1521899 h 6858000"/>
              <a:gd name="connsiteX17" fmla="*/ 12122163 w 12192000"/>
              <a:gd name="connsiteY17" fmla="*/ 1494514 h 6858000"/>
              <a:gd name="connsiteX18" fmla="*/ 12110509 w 12192000"/>
              <a:gd name="connsiteY18" fmla="*/ 1467563 h 6858000"/>
              <a:gd name="connsiteX19" fmla="*/ 12098032 w 12192000"/>
              <a:gd name="connsiteY19" fmla="*/ 1441065 h 6858000"/>
              <a:gd name="connsiteX20" fmla="*/ 12084748 w 12192000"/>
              <a:gd name="connsiteY20" fmla="*/ 1415034 h 6858000"/>
              <a:gd name="connsiteX21" fmla="*/ 12070673 w 12192000"/>
              <a:gd name="connsiteY21" fmla="*/ 1389486 h 6858000"/>
              <a:gd name="connsiteX22" fmla="*/ 12055824 w 12192000"/>
              <a:gd name="connsiteY22" fmla="*/ 1364439 h 6858000"/>
              <a:gd name="connsiteX23" fmla="*/ 12040215 w 12192000"/>
              <a:gd name="connsiteY23" fmla="*/ 1339908 h 6858000"/>
              <a:gd name="connsiteX24" fmla="*/ 12023864 w 12192000"/>
              <a:gd name="connsiteY24" fmla="*/ 1315909 h 6858000"/>
              <a:gd name="connsiteX25" fmla="*/ 12006787 w 12192000"/>
              <a:gd name="connsiteY25" fmla="*/ 1292458 h 6858000"/>
              <a:gd name="connsiteX26" fmla="*/ 11989000 w 12192000"/>
              <a:gd name="connsiteY26" fmla="*/ 1269572 h 6858000"/>
              <a:gd name="connsiteX27" fmla="*/ 11970519 w 12192000"/>
              <a:gd name="connsiteY27" fmla="*/ 1247267 h 6858000"/>
              <a:gd name="connsiteX28" fmla="*/ 11951360 w 12192000"/>
              <a:gd name="connsiteY28" fmla="*/ 1225559 h 6858000"/>
              <a:gd name="connsiteX29" fmla="*/ 11931539 w 12192000"/>
              <a:gd name="connsiteY29" fmla="*/ 1204464 h 6858000"/>
              <a:gd name="connsiteX30" fmla="*/ 11911073 w 12192000"/>
              <a:gd name="connsiteY30" fmla="*/ 1183999 h 6858000"/>
              <a:gd name="connsiteX31" fmla="*/ 11889978 w 12192000"/>
              <a:gd name="connsiteY31" fmla="*/ 1164178 h 6858000"/>
              <a:gd name="connsiteX32" fmla="*/ 11868270 w 12192000"/>
              <a:gd name="connsiteY32" fmla="*/ 1145020 h 6858000"/>
              <a:gd name="connsiteX33" fmla="*/ 11845965 w 12192000"/>
              <a:gd name="connsiteY33" fmla="*/ 1126539 h 6858000"/>
              <a:gd name="connsiteX34" fmla="*/ 11823079 w 12192000"/>
              <a:gd name="connsiteY34" fmla="*/ 1108752 h 6858000"/>
              <a:gd name="connsiteX35" fmla="*/ 11799628 w 12192000"/>
              <a:gd name="connsiteY35" fmla="*/ 1091675 h 6858000"/>
              <a:gd name="connsiteX36" fmla="*/ 11775629 w 12192000"/>
              <a:gd name="connsiteY36" fmla="*/ 1075324 h 6858000"/>
              <a:gd name="connsiteX37" fmla="*/ 11751097 w 12192000"/>
              <a:gd name="connsiteY37" fmla="*/ 1059716 h 6858000"/>
              <a:gd name="connsiteX38" fmla="*/ 11726050 w 12192000"/>
              <a:gd name="connsiteY38" fmla="*/ 1044867 h 6858000"/>
              <a:gd name="connsiteX39" fmla="*/ 11700502 w 12192000"/>
              <a:gd name="connsiteY39" fmla="*/ 1030792 h 6858000"/>
              <a:gd name="connsiteX40" fmla="*/ 11674471 w 12192000"/>
              <a:gd name="connsiteY40" fmla="*/ 1017508 h 6858000"/>
              <a:gd name="connsiteX41" fmla="*/ 11647972 w 12192000"/>
              <a:gd name="connsiteY41" fmla="*/ 1005031 h 6858000"/>
              <a:gd name="connsiteX42" fmla="*/ 11621021 w 12192000"/>
              <a:gd name="connsiteY42" fmla="*/ 993378 h 6858000"/>
              <a:gd name="connsiteX43" fmla="*/ 11593636 w 12192000"/>
              <a:gd name="connsiteY43" fmla="*/ 982564 h 6858000"/>
              <a:gd name="connsiteX44" fmla="*/ 11565831 w 12192000"/>
              <a:gd name="connsiteY44" fmla="*/ 972605 h 6858000"/>
              <a:gd name="connsiteX45" fmla="*/ 11537623 w 12192000"/>
              <a:gd name="connsiteY45" fmla="*/ 963518 h 6858000"/>
              <a:gd name="connsiteX46" fmla="*/ 11509028 w 12192000"/>
              <a:gd name="connsiteY46" fmla="*/ 955319 h 6858000"/>
              <a:gd name="connsiteX47" fmla="*/ 11480062 w 12192000"/>
              <a:gd name="connsiteY47" fmla="*/ 948024 h 6858000"/>
              <a:gd name="connsiteX48" fmla="*/ 11450743 w 12192000"/>
              <a:gd name="connsiteY48" fmla="*/ 941649 h 6858000"/>
              <a:gd name="connsiteX49" fmla="*/ 11421084 w 12192000"/>
              <a:gd name="connsiteY49" fmla="*/ 936211 h 6858000"/>
              <a:gd name="connsiteX50" fmla="*/ 11391104 w 12192000"/>
              <a:gd name="connsiteY50" fmla="*/ 931725 h 6858000"/>
              <a:gd name="connsiteX51" fmla="*/ 11360818 w 12192000"/>
              <a:gd name="connsiteY51" fmla="*/ 928208 h 6858000"/>
              <a:gd name="connsiteX52" fmla="*/ 11330242 w 12192000"/>
              <a:gd name="connsiteY52" fmla="*/ 925676 h 6858000"/>
              <a:gd name="connsiteX53" fmla="*/ 11299392 w 12192000"/>
              <a:gd name="connsiteY53" fmla="*/ 924145 h 6858000"/>
              <a:gd name="connsiteX54" fmla="*/ 11268344 w 12192000"/>
              <a:gd name="connsiteY54" fmla="*/ 923632 h 6858000"/>
              <a:gd name="connsiteX55" fmla="*/ 0 w 12192000"/>
              <a:gd name="connsiteY55" fmla="*/ 923632 h 6858000"/>
              <a:gd name="connsiteX56" fmla="*/ 0 w 12192000"/>
              <a:gd name="connsiteY56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2191902 w 12192000"/>
              <a:gd name="connsiteY3" fmla="*/ 6857918 h 6858000"/>
              <a:gd name="connsiteX4" fmla="*/ 12191902 w 12192000"/>
              <a:gd name="connsiteY4" fmla="*/ 1846708 h 6858000"/>
              <a:gd name="connsiteX5" fmla="*/ 12191397 w 12192000"/>
              <a:gd name="connsiteY5" fmla="*/ 1816142 h 6858000"/>
              <a:gd name="connsiteX6" fmla="*/ 12189866 w 12192000"/>
              <a:gd name="connsiteY6" fmla="*/ 1785292 h 6858000"/>
              <a:gd name="connsiteX7" fmla="*/ 12187334 w 12192000"/>
              <a:gd name="connsiteY7" fmla="*/ 1754716 h 6858000"/>
              <a:gd name="connsiteX8" fmla="*/ 12183817 w 12192000"/>
              <a:gd name="connsiteY8" fmla="*/ 1724429 h 6858000"/>
              <a:gd name="connsiteX9" fmla="*/ 12179331 w 12192000"/>
              <a:gd name="connsiteY9" fmla="*/ 1694449 h 6858000"/>
              <a:gd name="connsiteX10" fmla="*/ 12173892 w 12192000"/>
              <a:gd name="connsiteY10" fmla="*/ 1664791 h 6858000"/>
              <a:gd name="connsiteX11" fmla="*/ 12167517 w 12192000"/>
              <a:gd name="connsiteY11" fmla="*/ 1635472 h 6858000"/>
              <a:gd name="connsiteX12" fmla="*/ 12160222 w 12192000"/>
              <a:gd name="connsiteY12" fmla="*/ 1606506 h 6858000"/>
              <a:gd name="connsiteX13" fmla="*/ 12152023 w 12192000"/>
              <a:gd name="connsiteY13" fmla="*/ 1577912 h 6858000"/>
              <a:gd name="connsiteX14" fmla="*/ 12142936 w 12192000"/>
              <a:gd name="connsiteY14" fmla="*/ 1549704 h 6858000"/>
              <a:gd name="connsiteX15" fmla="*/ 12132978 w 12192000"/>
              <a:gd name="connsiteY15" fmla="*/ 1521899 h 6858000"/>
              <a:gd name="connsiteX16" fmla="*/ 12122163 w 12192000"/>
              <a:gd name="connsiteY16" fmla="*/ 1494514 h 6858000"/>
              <a:gd name="connsiteX17" fmla="*/ 12110509 w 12192000"/>
              <a:gd name="connsiteY17" fmla="*/ 1467563 h 6858000"/>
              <a:gd name="connsiteX18" fmla="*/ 12098032 w 12192000"/>
              <a:gd name="connsiteY18" fmla="*/ 1441065 h 6858000"/>
              <a:gd name="connsiteX19" fmla="*/ 12084748 w 12192000"/>
              <a:gd name="connsiteY19" fmla="*/ 1415034 h 6858000"/>
              <a:gd name="connsiteX20" fmla="*/ 12070673 w 12192000"/>
              <a:gd name="connsiteY20" fmla="*/ 1389486 h 6858000"/>
              <a:gd name="connsiteX21" fmla="*/ 12055824 w 12192000"/>
              <a:gd name="connsiteY21" fmla="*/ 1364439 h 6858000"/>
              <a:gd name="connsiteX22" fmla="*/ 12040215 w 12192000"/>
              <a:gd name="connsiteY22" fmla="*/ 1339908 h 6858000"/>
              <a:gd name="connsiteX23" fmla="*/ 12023864 w 12192000"/>
              <a:gd name="connsiteY23" fmla="*/ 1315909 h 6858000"/>
              <a:gd name="connsiteX24" fmla="*/ 12006787 w 12192000"/>
              <a:gd name="connsiteY24" fmla="*/ 1292458 h 6858000"/>
              <a:gd name="connsiteX25" fmla="*/ 11989000 w 12192000"/>
              <a:gd name="connsiteY25" fmla="*/ 1269572 h 6858000"/>
              <a:gd name="connsiteX26" fmla="*/ 11970519 w 12192000"/>
              <a:gd name="connsiteY26" fmla="*/ 1247267 h 6858000"/>
              <a:gd name="connsiteX27" fmla="*/ 11951360 w 12192000"/>
              <a:gd name="connsiteY27" fmla="*/ 1225559 h 6858000"/>
              <a:gd name="connsiteX28" fmla="*/ 11931539 w 12192000"/>
              <a:gd name="connsiteY28" fmla="*/ 1204464 h 6858000"/>
              <a:gd name="connsiteX29" fmla="*/ 11911073 w 12192000"/>
              <a:gd name="connsiteY29" fmla="*/ 1183999 h 6858000"/>
              <a:gd name="connsiteX30" fmla="*/ 11889978 w 12192000"/>
              <a:gd name="connsiteY30" fmla="*/ 1164178 h 6858000"/>
              <a:gd name="connsiteX31" fmla="*/ 11868270 w 12192000"/>
              <a:gd name="connsiteY31" fmla="*/ 1145020 h 6858000"/>
              <a:gd name="connsiteX32" fmla="*/ 11845965 w 12192000"/>
              <a:gd name="connsiteY32" fmla="*/ 1126539 h 6858000"/>
              <a:gd name="connsiteX33" fmla="*/ 11823079 w 12192000"/>
              <a:gd name="connsiteY33" fmla="*/ 1108752 h 6858000"/>
              <a:gd name="connsiteX34" fmla="*/ 11799628 w 12192000"/>
              <a:gd name="connsiteY34" fmla="*/ 1091675 h 6858000"/>
              <a:gd name="connsiteX35" fmla="*/ 11775629 w 12192000"/>
              <a:gd name="connsiteY35" fmla="*/ 1075324 h 6858000"/>
              <a:gd name="connsiteX36" fmla="*/ 11751097 w 12192000"/>
              <a:gd name="connsiteY36" fmla="*/ 1059716 h 6858000"/>
              <a:gd name="connsiteX37" fmla="*/ 11726050 w 12192000"/>
              <a:gd name="connsiteY37" fmla="*/ 1044867 h 6858000"/>
              <a:gd name="connsiteX38" fmla="*/ 11700502 w 12192000"/>
              <a:gd name="connsiteY38" fmla="*/ 1030792 h 6858000"/>
              <a:gd name="connsiteX39" fmla="*/ 11674471 w 12192000"/>
              <a:gd name="connsiteY39" fmla="*/ 1017508 h 6858000"/>
              <a:gd name="connsiteX40" fmla="*/ 11647972 w 12192000"/>
              <a:gd name="connsiteY40" fmla="*/ 1005031 h 6858000"/>
              <a:gd name="connsiteX41" fmla="*/ 11621021 w 12192000"/>
              <a:gd name="connsiteY41" fmla="*/ 993378 h 6858000"/>
              <a:gd name="connsiteX42" fmla="*/ 11593636 w 12192000"/>
              <a:gd name="connsiteY42" fmla="*/ 982564 h 6858000"/>
              <a:gd name="connsiteX43" fmla="*/ 11565831 w 12192000"/>
              <a:gd name="connsiteY43" fmla="*/ 972605 h 6858000"/>
              <a:gd name="connsiteX44" fmla="*/ 11537623 w 12192000"/>
              <a:gd name="connsiteY44" fmla="*/ 963518 h 6858000"/>
              <a:gd name="connsiteX45" fmla="*/ 11509028 w 12192000"/>
              <a:gd name="connsiteY45" fmla="*/ 955319 h 6858000"/>
              <a:gd name="connsiteX46" fmla="*/ 11480062 w 12192000"/>
              <a:gd name="connsiteY46" fmla="*/ 948024 h 6858000"/>
              <a:gd name="connsiteX47" fmla="*/ 11450743 w 12192000"/>
              <a:gd name="connsiteY47" fmla="*/ 941649 h 6858000"/>
              <a:gd name="connsiteX48" fmla="*/ 11421084 w 12192000"/>
              <a:gd name="connsiteY48" fmla="*/ 936211 h 6858000"/>
              <a:gd name="connsiteX49" fmla="*/ 11391104 w 12192000"/>
              <a:gd name="connsiteY49" fmla="*/ 931725 h 6858000"/>
              <a:gd name="connsiteX50" fmla="*/ 11360818 w 12192000"/>
              <a:gd name="connsiteY50" fmla="*/ 928208 h 6858000"/>
              <a:gd name="connsiteX51" fmla="*/ 11330242 w 12192000"/>
              <a:gd name="connsiteY51" fmla="*/ 925676 h 6858000"/>
              <a:gd name="connsiteX52" fmla="*/ 11299392 w 12192000"/>
              <a:gd name="connsiteY52" fmla="*/ 924145 h 6858000"/>
              <a:gd name="connsiteX53" fmla="*/ 11268344 w 12192000"/>
              <a:gd name="connsiteY53" fmla="*/ 923632 h 6858000"/>
              <a:gd name="connsiteX54" fmla="*/ 0 w 12192000"/>
              <a:gd name="connsiteY54" fmla="*/ 923632 h 6858000"/>
              <a:gd name="connsiteX55" fmla="*/ 0 w 12192000"/>
              <a:gd name="connsiteY55" fmla="*/ 0 h 6858000"/>
              <a:gd name="connsiteX0" fmla="*/ 0 w 12192000"/>
              <a:gd name="connsiteY0" fmla="*/ 0 h 6873136"/>
              <a:gd name="connsiteX1" fmla="*/ 12192000 w 12192000"/>
              <a:gd name="connsiteY1" fmla="*/ 0 h 6873136"/>
              <a:gd name="connsiteX2" fmla="*/ 12192000 w 12192000"/>
              <a:gd name="connsiteY2" fmla="*/ 6858000 h 6873136"/>
              <a:gd name="connsiteX3" fmla="*/ 12191902 w 12192000"/>
              <a:gd name="connsiteY3" fmla="*/ 1846708 h 6873136"/>
              <a:gd name="connsiteX4" fmla="*/ 12191397 w 12192000"/>
              <a:gd name="connsiteY4" fmla="*/ 1816142 h 6873136"/>
              <a:gd name="connsiteX5" fmla="*/ 12189866 w 12192000"/>
              <a:gd name="connsiteY5" fmla="*/ 1785292 h 6873136"/>
              <a:gd name="connsiteX6" fmla="*/ 12187334 w 12192000"/>
              <a:gd name="connsiteY6" fmla="*/ 1754716 h 6873136"/>
              <a:gd name="connsiteX7" fmla="*/ 12183817 w 12192000"/>
              <a:gd name="connsiteY7" fmla="*/ 1724429 h 6873136"/>
              <a:gd name="connsiteX8" fmla="*/ 12179331 w 12192000"/>
              <a:gd name="connsiteY8" fmla="*/ 1694449 h 6873136"/>
              <a:gd name="connsiteX9" fmla="*/ 12173892 w 12192000"/>
              <a:gd name="connsiteY9" fmla="*/ 1664791 h 6873136"/>
              <a:gd name="connsiteX10" fmla="*/ 12167517 w 12192000"/>
              <a:gd name="connsiteY10" fmla="*/ 1635472 h 6873136"/>
              <a:gd name="connsiteX11" fmla="*/ 12160222 w 12192000"/>
              <a:gd name="connsiteY11" fmla="*/ 1606506 h 6873136"/>
              <a:gd name="connsiteX12" fmla="*/ 12152023 w 12192000"/>
              <a:gd name="connsiteY12" fmla="*/ 1577912 h 6873136"/>
              <a:gd name="connsiteX13" fmla="*/ 12142936 w 12192000"/>
              <a:gd name="connsiteY13" fmla="*/ 1549704 h 6873136"/>
              <a:gd name="connsiteX14" fmla="*/ 12132978 w 12192000"/>
              <a:gd name="connsiteY14" fmla="*/ 1521899 h 6873136"/>
              <a:gd name="connsiteX15" fmla="*/ 12122163 w 12192000"/>
              <a:gd name="connsiteY15" fmla="*/ 1494514 h 6873136"/>
              <a:gd name="connsiteX16" fmla="*/ 12110509 w 12192000"/>
              <a:gd name="connsiteY16" fmla="*/ 1467563 h 6873136"/>
              <a:gd name="connsiteX17" fmla="*/ 12098032 w 12192000"/>
              <a:gd name="connsiteY17" fmla="*/ 1441065 h 6873136"/>
              <a:gd name="connsiteX18" fmla="*/ 12084748 w 12192000"/>
              <a:gd name="connsiteY18" fmla="*/ 1415034 h 6873136"/>
              <a:gd name="connsiteX19" fmla="*/ 12070673 w 12192000"/>
              <a:gd name="connsiteY19" fmla="*/ 1389486 h 6873136"/>
              <a:gd name="connsiteX20" fmla="*/ 12055824 w 12192000"/>
              <a:gd name="connsiteY20" fmla="*/ 1364439 h 6873136"/>
              <a:gd name="connsiteX21" fmla="*/ 12040215 w 12192000"/>
              <a:gd name="connsiteY21" fmla="*/ 1339908 h 6873136"/>
              <a:gd name="connsiteX22" fmla="*/ 12023864 w 12192000"/>
              <a:gd name="connsiteY22" fmla="*/ 1315909 h 6873136"/>
              <a:gd name="connsiteX23" fmla="*/ 12006787 w 12192000"/>
              <a:gd name="connsiteY23" fmla="*/ 1292458 h 6873136"/>
              <a:gd name="connsiteX24" fmla="*/ 11989000 w 12192000"/>
              <a:gd name="connsiteY24" fmla="*/ 1269572 h 6873136"/>
              <a:gd name="connsiteX25" fmla="*/ 11970519 w 12192000"/>
              <a:gd name="connsiteY25" fmla="*/ 1247267 h 6873136"/>
              <a:gd name="connsiteX26" fmla="*/ 11951360 w 12192000"/>
              <a:gd name="connsiteY26" fmla="*/ 1225559 h 6873136"/>
              <a:gd name="connsiteX27" fmla="*/ 11931539 w 12192000"/>
              <a:gd name="connsiteY27" fmla="*/ 1204464 h 6873136"/>
              <a:gd name="connsiteX28" fmla="*/ 11911073 w 12192000"/>
              <a:gd name="connsiteY28" fmla="*/ 1183999 h 6873136"/>
              <a:gd name="connsiteX29" fmla="*/ 11889978 w 12192000"/>
              <a:gd name="connsiteY29" fmla="*/ 1164178 h 6873136"/>
              <a:gd name="connsiteX30" fmla="*/ 11868270 w 12192000"/>
              <a:gd name="connsiteY30" fmla="*/ 1145020 h 6873136"/>
              <a:gd name="connsiteX31" fmla="*/ 11845965 w 12192000"/>
              <a:gd name="connsiteY31" fmla="*/ 1126539 h 6873136"/>
              <a:gd name="connsiteX32" fmla="*/ 11823079 w 12192000"/>
              <a:gd name="connsiteY32" fmla="*/ 1108752 h 6873136"/>
              <a:gd name="connsiteX33" fmla="*/ 11799628 w 12192000"/>
              <a:gd name="connsiteY33" fmla="*/ 1091675 h 6873136"/>
              <a:gd name="connsiteX34" fmla="*/ 11775629 w 12192000"/>
              <a:gd name="connsiteY34" fmla="*/ 1075324 h 6873136"/>
              <a:gd name="connsiteX35" fmla="*/ 11751097 w 12192000"/>
              <a:gd name="connsiteY35" fmla="*/ 1059716 h 6873136"/>
              <a:gd name="connsiteX36" fmla="*/ 11726050 w 12192000"/>
              <a:gd name="connsiteY36" fmla="*/ 1044867 h 6873136"/>
              <a:gd name="connsiteX37" fmla="*/ 11700502 w 12192000"/>
              <a:gd name="connsiteY37" fmla="*/ 1030792 h 6873136"/>
              <a:gd name="connsiteX38" fmla="*/ 11674471 w 12192000"/>
              <a:gd name="connsiteY38" fmla="*/ 1017508 h 6873136"/>
              <a:gd name="connsiteX39" fmla="*/ 11647972 w 12192000"/>
              <a:gd name="connsiteY39" fmla="*/ 1005031 h 6873136"/>
              <a:gd name="connsiteX40" fmla="*/ 11621021 w 12192000"/>
              <a:gd name="connsiteY40" fmla="*/ 993378 h 6873136"/>
              <a:gd name="connsiteX41" fmla="*/ 11593636 w 12192000"/>
              <a:gd name="connsiteY41" fmla="*/ 982564 h 6873136"/>
              <a:gd name="connsiteX42" fmla="*/ 11565831 w 12192000"/>
              <a:gd name="connsiteY42" fmla="*/ 972605 h 6873136"/>
              <a:gd name="connsiteX43" fmla="*/ 11537623 w 12192000"/>
              <a:gd name="connsiteY43" fmla="*/ 963518 h 6873136"/>
              <a:gd name="connsiteX44" fmla="*/ 11509028 w 12192000"/>
              <a:gd name="connsiteY44" fmla="*/ 955319 h 6873136"/>
              <a:gd name="connsiteX45" fmla="*/ 11480062 w 12192000"/>
              <a:gd name="connsiteY45" fmla="*/ 948024 h 6873136"/>
              <a:gd name="connsiteX46" fmla="*/ 11450743 w 12192000"/>
              <a:gd name="connsiteY46" fmla="*/ 941649 h 6873136"/>
              <a:gd name="connsiteX47" fmla="*/ 11421084 w 12192000"/>
              <a:gd name="connsiteY47" fmla="*/ 936211 h 6873136"/>
              <a:gd name="connsiteX48" fmla="*/ 11391104 w 12192000"/>
              <a:gd name="connsiteY48" fmla="*/ 931725 h 6873136"/>
              <a:gd name="connsiteX49" fmla="*/ 11360818 w 12192000"/>
              <a:gd name="connsiteY49" fmla="*/ 928208 h 6873136"/>
              <a:gd name="connsiteX50" fmla="*/ 11330242 w 12192000"/>
              <a:gd name="connsiteY50" fmla="*/ 925676 h 6873136"/>
              <a:gd name="connsiteX51" fmla="*/ 11299392 w 12192000"/>
              <a:gd name="connsiteY51" fmla="*/ 924145 h 6873136"/>
              <a:gd name="connsiteX52" fmla="*/ 11268344 w 12192000"/>
              <a:gd name="connsiteY52" fmla="*/ 923632 h 6873136"/>
              <a:gd name="connsiteX53" fmla="*/ 0 w 12192000"/>
              <a:gd name="connsiteY53" fmla="*/ 923632 h 6873136"/>
              <a:gd name="connsiteX54" fmla="*/ 0 w 12192000"/>
              <a:gd name="connsiteY54" fmla="*/ 0 h 6873136"/>
              <a:gd name="connsiteX0" fmla="*/ 0 w 12192000"/>
              <a:gd name="connsiteY0" fmla="*/ 0 h 1846708"/>
              <a:gd name="connsiteX1" fmla="*/ 12192000 w 12192000"/>
              <a:gd name="connsiteY1" fmla="*/ 0 h 1846708"/>
              <a:gd name="connsiteX2" fmla="*/ 12191902 w 12192000"/>
              <a:gd name="connsiteY2" fmla="*/ 1846708 h 1846708"/>
              <a:gd name="connsiteX3" fmla="*/ 12191397 w 12192000"/>
              <a:gd name="connsiteY3" fmla="*/ 1816142 h 1846708"/>
              <a:gd name="connsiteX4" fmla="*/ 12189866 w 12192000"/>
              <a:gd name="connsiteY4" fmla="*/ 1785292 h 1846708"/>
              <a:gd name="connsiteX5" fmla="*/ 12187334 w 12192000"/>
              <a:gd name="connsiteY5" fmla="*/ 1754716 h 1846708"/>
              <a:gd name="connsiteX6" fmla="*/ 12183817 w 12192000"/>
              <a:gd name="connsiteY6" fmla="*/ 1724429 h 1846708"/>
              <a:gd name="connsiteX7" fmla="*/ 12179331 w 12192000"/>
              <a:gd name="connsiteY7" fmla="*/ 1694449 h 1846708"/>
              <a:gd name="connsiteX8" fmla="*/ 12173892 w 12192000"/>
              <a:gd name="connsiteY8" fmla="*/ 1664791 h 1846708"/>
              <a:gd name="connsiteX9" fmla="*/ 12167517 w 12192000"/>
              <a:gd name="connsiteY9" fmla="*/ 1635472 h 1846708"/>
              <a:gd name="connsiteX10" fmla="*/ 12160222 w 12192000"/>
              <a:gd name="connsiteY10" fmla="*/ 1606506 h 1846708"/>
              <a:gd name="connsiteX11" fmla="*/ 12152023 w 12192000"/>
              <a:gd name="connsiteY11" fmla="*/ 1577912 h 1846708"/>
              <a:gd name="connsiteX12" fmla="*/ 12142936 w 12192000"/>
              <a:gd name="connsiteY12" fmla="*/ 1549704 h 1846708"/>
              <a:gd name="connsiteX13" fmla="*/ 12132978 w 12192000"/>
              <a:gd name="connsiteY13" fmla="*/ 1521899 h 1846708"/>
              <a:gd name="connsiteX14" fmla="*/ 12122163 w 12192000"/>
              <a:gd name="connsiteY14" fmla="*/ 1494514 h 1846708"/>
              <a:gd name="connsiteX15" fmla="*/ 12110509 w 12192000"/>
              <a:gd name="connsiteY15" fmla="*/ 1467563 h 1846708"/>
              <a:gd name="connsiteX16" fmla="*/ 12098032 w 12192000"/>
              <a:gd name="connsiteY16" fmla="*/ 1441065 h 1846708"/>
              <a:gd name="connsiteX17" fmla="*/ 12084748 w 12192000"/>
              <a:gd name="connsiteY17" fmla="*/ 1415034 h 1846708"/>
              <a:gd name="connsiteX18" fmla="*/ 12070673 w 12192000"/>
              <a:gd name="connsiteY18" fmla="*/ 1389486 h 1846708"/>
              <a:gd name="connsiteX19" fmla="*/ 12055824 w 12192000"/>
              <a:gd name="connsiteY19" fmla="*/ 1364439 h 1846708"/>
              <a:gd name="connsiteX20" fmla="*/ 12040215 w 12192000"/>
              <a:gd name="connsiteY20" fmla="*/ 1339908 h 1846708"/>
              <a:gd name="connsiteX21" fmla="*/ 12023864 w 12192000"/>
              <a:gd name="connsiteY21" fmla="*/ 1315909 h 1846708"/>
              <a:gd name="connsiteX22" fmla="*/ 12006787 w 12192000"/>
              <a:gd name="connsiteY22" fmla="*/ 1292458 h 1846708"/>
              <a:gd name="connsiteX23" fmla="*/ 11989000 w 12192000"/>
              <a:gd name="connsiteY23" fmla="*/ 1269572 h 1846708"/>
              <a:gd name="connsiteX24" fmla="*/ 11970519 w 12192000"/>
              <a:gd name="connsiteY24" fmla="*/ 1247267 h 1846708"/>
              <a:gd name="connsiteX25" fmla="*/ 11951360 w 12192000"/>
              <a:gd name="connsiteY25" fmla="*/ 1225559 h 1846708"/>
              <a:gd name="connsiteX26" fmla="*/ 11931539 w 12192000"/>
              <a:gd name="connsiteY26" fmla="*/ 1204464 h 1846708"/>
              <a:gd name="connsiteX27" fmla="*/ 11911073 w 12192000"/>
              <a:gd name="connsiteY27" fmla="*/ 1183999 h 1846708"/>
              <a:gd name="connsiteX28" fmla="*/ 11889978 w 12192000"/>
              <a:gd name="connsiteY28" fmla="*/ 1164178 h 1846708"/>
              <a:gd name="connsiteX29" fmla="*/ 11868270 w 12192000"/>
              <a:gd name="connsiteY29" fmla="*/ 1145020 h 1846708"/>
              <a:gd name="connsiteX30" fmla="*/ 11845965 w 12192000"/>
              <a:gd name="connsiteY30" fmla="*/ 1126539 h 1846708"/>
              <a:gd name="connsiteX31" fmla="*/ 11823079 w 12192000"/>
              <a:gd name="connsiteY31" fmla="*/ 1108752 h 1846708"/>
              <a:gd name="connsiteX32" fmla="*/ 11799628 w 12192000"/>
              <a:gd name="connsiteY32" fmla="*/ 1091675 h 1846708"/>
              <a:gd name="connsiteX33" fmla="*/ 11775629 w 12192000"/>
              <a:gd name="connsiteY33" fmla="*/ 1075324 h 1846708"/>
              <a:gd name="connsiteX34" fmla="*/ 11751097 w 12192000"/>
              <a:gd name="connsiteY34" fmla="*/ 1059716 h 1846708"/>
              <a:gd name="connsiteX35" fmla="*/ 11726050 w 12192000"/>
              <a:gd name="connsiteY35" fmla="*/ 1044867 h 1846708"/>
              <a:gd name="connsiteX36" fmla="*/ 11700502 w 12192000"/>
              <a:gd name="connsiteY36" fmla="*/ 1030792 h 1846708"/>
              <a:gd name="connsiteX37" fmla="*/ 11674471 w 12192000"/>
              <a:gd name="connsiteY37" fmla="*/ 1017508 h 1846708"/>
              <a:gd name="connsiteX38" fmla="*/ 11647972 w 12192000"/>
              <a:gd name="connsiteY38" fmla="*/ 1005031 h 1846708"/>
              <a:gd name="connsiteX39" fmla="*/ 11621021 w 12192000"/>
              <a:gd name="connsiteY39" fmla="*/ 993378 h 1846708"/>
              <a:gd name="connsiteX40" fmla="*/ 11593636 w 12192000"/>
              <a:gd name="connsiteY40" fmla="*/ 982564 h 1846708"/>
              <a:gd name="connsiteX41" fmla="*/ 11565831 w 12192000"/>
              <a:gd name="connsiteY41" fmla="*/ 972605 h 1846708"/>
              <a:gd name="connsiteX42" fmla="*/ 11537623 w 12192000"/>
              <a:gd name="connsiteY42" fmla="*/ 963518 h 1846708"/>
              <a:gd name="connsiteX43" fmla="*/ 11509028 w 12192000"/>
              <a:gd name="connsiteY43" fmla="*/ 955319 h 1846708"/>
              <a:gd name="connsiteX44" fmla="*/ 11480062 w 12192000"/>
              <a:gd name="connsiteY44" fmla="*/ 948024 h 1846708"/>
              <a:gd name="connsiteX45" fmla="*/ 11450743 w 12192000"/>
              <a:gd name="connsiteY45" fmla="*/ 941649 h 1846708"/>
              <a:gd name="connsiteX46" fmla="*/ 11421084 w 12192000"/>
              <a:gd name="connsiteY46" fmla="*/ 936211 h 1846708"/>
              <a:gd name="connsiteX47" fmla="*/ 11391104 w 12192000"/>
              <a:gd name="connsiteY47" fmla="*/ 931725 h 1846708"/>
              <a:gd name="connsiteX48" fmla="*/ 11360818 w 12192000"/>
              <a:gd name="connsiteY48" fmla="*/ 928208 h 1846708"/>
              <a:gd name="connsiteX49" fmla="*/ 11330242 w 12192000"/>
              <a:gd name="connsiteY49" fmla="*/ 925676 h 1846708"/>
              <a:gd name="connsiteX50" fmla="*/ 11299392 w 12192000"/>
              <a:gd name="connsiteY50" fmla="*/ 924145 h 1846708"/>
              <a:gd name="connsiteX51" fmla="*/ 11268344 w 12192000"/>
              <a:gd name="connsiteY51" fmla="*/ 923632 h 1846708"/>
              <a:gd name="connsiteX52" fmla="*/ 0 w 12192000"/>
              <a:gd name="connsiteY52" fmla="*/ 923632 h 1846708"/>
              <a:gd name="connsiteX53" fmla="*/ 0 w 12192000"/>
              <a:gd name="connsiteY53" fmla="*/ 0 h 184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192000" h="1846708">
                <a:moveTo>
                  <a:pt x="0" y="0"/>
                </a:moveTo>
                <a:lnTo>
                  <a:pt x="12192000" y="0"/>
                </a:lnTo>
                <a:cubicBezTo>
                  <a:pt x="12191967" y="615569"/>
                  <a:pt x="12191935" y="1231139"/>
                  <a:pt x="12191902" y="1846708"/>
                </a:cubicBezTo>
                <a:cubicBezTo>
                  <a:pt x="12191734" y="1836519"/>
                  <a:pt x="12191565" y="1826331"/>
                  <a:pt x="12191397" y="1816142"/>
                </a:cubicBezTo>
                <a:cubicBezTo>
                  <a:pt x="12190887" y="1805859"/>
                  <a:pt x="12190376" y="1795575"/>
                  <a:pt x="12189866" y="1785292"/>
                </a:cubicBezTo>
                <a:lnTo>
                  <a:pt x="12187334" y="1754716"/>
                </a:lnTo>
                <a:lnTo>
                  <a:pt x="12183817" y="1724429"/>
                </a:lnTo>
                <a:lnTo>
                  <a:pt x="12179331" y="1694449"/>
                </a:lnTo>
                <a:lnTo>
                  <a:pt x="12173892" y="1664791"/>
                </a:lnTo>
                <a:lnTo>
                  <a:pt x="12167517" y="1635472"/>
                </a:lnTo>
                <a:lnTo>
                  <a:pt x="12160222" y="1606506"/>
                </a:lnTo>
                <a:lnTo>
                  <a:pt x="12152023" y="1577912"/>
                </a:lnTo>
                <a:lnTo>
                  <a:pt x="12142936" y="1549704"/>
                </a:lnTo>
                <a:lnTo>
                  <a:pt x="12132978" y="1521899"/>
                </a:lnTo>
                <a:lnTo>
                  <a:pt x="12122163" y="1494514"/>
                </a:lnTo>
                <a:lnTo>
                  <a:pt x="12110509" y="1467563"/>
                </a:lnTo>
                <a:lnTo>
                  <a:pt x="12098032" y="1441065"/>
                </a:lnTo>
                <a:lnTo>
                  <a:pt x="12084748" y="1415034"/>
                </a:lnTo>
                <a:lnTo>
                  <a:pt x="12070673" y="1389486"/>
                </a:lnTo>
                <a:lnTo>
                  <a:pt x="12055824" y="1364439"/>
                </a:lnTo>
                <a:lnTo>
                  <a:pt x="12040215" y="1339908"/>
                </a:lnTo>
                <a:lnTo>
                  <a:pt x="12023864" y="1315909"/>
                </a:lnTo>
                <a:lnTo>
                  <a:pt x="12006787" y="1292458"/>
                </a:lnTo>
                <a:lnTo>
                  <a:pt x="11989000" y="1269572"/>
                </a:lnTo>
                <a:lnTo>
                  <a:pt x="11970519" y="1247267"/>
                </a:lnTo>
                <a:lnTo>
                  <a:pt x="11951360" y="1225559"/>
                </a:lnTo>
                <a:lnTo>
                  <a:pt x="11931539" y="1204464"/>
                </a:lnTo>
                <a:lnTo>
                  <a:pt x="11911073" y="1183999"/>
                </a:lnTo>
                <a:lnTo>
                  <a:pt x="11889978" y="1164178"/>
                </a:lnTo>
                <a:lnTo>
                  <a:pt x="11868270" y="1145020"/>
                </a:lnTo>
                <a:lnTo>
                  <a:pt x="11845965" y="1126539"/>
                </a:lnTo>
                <a:lnTo>
                  <a:pt x="11823079" y="1108752"/>
                </a:lnTo>
                <a:lnTo>
                  <a:pt x="11799628" y="1091675"/>
                </a:lnTo>
                <a:lnTo>
                  <a:pt x="11775629" y="1075324"/>
                </a:lnTo>
                <a:lnTo>
                  <a:pt x="11751097" y="1059716"/>
                </a:lnTo>
                <a:lnTo>
                  <a:pt x="11726050" y="1044867"/>
                </a:lnTo>
                <a:lnTo>
                  <a:pt x="11700502" y="1030792"/>
                </a:lnTo>
                <a:lnTo>
                  <a:pt x="11674471" y="1017508"/>
                </a:lnTo>
                <a:lnTo>
                  <a:pt x="11647972" y="1005031"/>
                </a:lnTo>
                <a:lnTo>
                  <a:pt x="11621021" y="993378"/>
                </a:lnTo>
                <a:lnTo>
                  <a:pt x="11593636" y="982564"/>
                </a:lnTo>
                <a:lnTo>
                  <a:pt x="11565831" y="972605"/>
                </a:lnTo>
                <a:lnTo>
                  <a:pt x="11537623" y="963518"/>
                </a:lnTo>
                <a:lnTo>
                  <a:pt x="11509028" y="955319"/>
                </a:lnTo>
                <a:lnTo>
                  <a:pt x="11480062" y="948024"/>
                </a:lnTo>
                <a:lnTo>
                  <a:pt x="11450743" y="941649"/>
                </a:lnTo>
                <a:lnTo>
                  <a:pt x="11421084" y="936211"/>
                </a:lnTo>
                <a:lnTo>
                  <a:pt x="11391104" y="931725"/>
                </a:lnTo>
                <a:lnTo>
                  <a:pt x="11360818" y="928208"/>
                </a:lnTo>
                <a:lnTo>
                  <a:pt x="11330242" y="925676"/>
                </a:lnTo>
                <a:lnTo>
                  <a:pt x="11299392" y="924145"/>
                </a:lnTo>
                <a:lnTo>
                  <a:pt x="11268344" y="923632"/>
                </a:lnTo>
                <a:lnTo>
                  <a:pt x="0" y="92363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 tIns="324000" anchor="t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1787525"/>
            <a:ext cx="3582989" cy="953052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1" name="Content Placeholder 9">
            <a:extLst>
              <a:ext uri="{FF2B5EF4-FFF2-40B4-BE49-F238E27FC236}">
                <a16:creationId xmlns:a16="http://schemas.microsoft.com/office/drawing/2014/main" id="{A5C4C8AC-6555-492D-9436-FFC9C4B136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3713" y="1787525"/>
            <a:ext cx="3582987" cy="3896994"/>
          </a:xfrm>
        </p:spPr>
        <p:txBody>
          <a:bodyPr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4" name="Content Placeholder 9">
            <a:extLst>
              <a:ext uri="{FF2B5EF4-FFF2-40B4-BE49-F238E27FC236}">
                <a16:creationId xmlns:a16="http://schemas.microsoft.com/office/drawing/2014/main" id="{2DF78CC1-6382-4AC4-8163-2297C72ACB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64502" y="1787525"/>
            <a:ext cx="3582987" cy="3896994"/>
          </a:xfrm>
        </p:spPr>
        <p:txBody>
          <a:bodyPr r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9A26827E-3423-4D4F-8DAB-212487102F6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369C4978-7623-4AC2-A51A-4575A4623CA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/>
          <a:p>
            <a:r>
              <a:rPr lang="en-AU"/>
              <a:t>Footer Text Here</a:t>
            </a:r>
            <a:endParaRPr lang="en-AU" dirty="0"/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7017236C-EF5C-47B3-BF16-5A28EEDB4BC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/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91593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and Image Banner Left_Whi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F0C81E7-F68E-4828-BD2C-7C6F78064CAF}"/>
              </a:ext>
            </a:extLst>
          </p:cNvPr>
          <p:cNvSpPr/>
          <p:nvPr userDrawn="1"/>
        </p:nvSpPr>
        <p:spPr>
          <a:xfrm>
            <a:off x="4303713" y="0"/>
            <a:ext cx="7888287" cy="6858000"/>
          </a:xfrm>
          <a:custGeom>
            <a:avLst/>
            <a:gdLst>
              <a:gd name="connsiteX0" fmla="*/ 0 w 7888287"/>
              <a:gd name="connsiteY0" fmla="*/ 0 h 6858000"/>
              <a:gd name="connsiteX1" fmla="*/ 7888287 w 7888287"/>
              <a:gd name="connsiteY1" fmla="*/ 0 h 6858000"/>
              <a:gd name="connsiteX2" fmla="*/ 7888287 w 7888287"/>
              <a:gd name="connsiteY2" fmla="*/ 6858000 h 6858000"/>
              <a:gd name="connsiteX3" fmla="*/ 0 w 7888287"/>
              <a:gd name="connsiteY3" fmla="*/ 6858000 h 6858000"/>
              <a:gd name="connsiteX4" fmla="*/ 0 w 7888287"/>
              <a:gd name="connsiteY4" fmla="*/ 1694979 h 6858000"/>
              <a:gd name="connsiteX5" fmla="*/ 495287 w 7888287"/>
              <a:gd name="connsiteY5" fmla="*/ 1199692 h 6858000"/>
              <a:gd name="connsiteX6" fmla="*/ 0 w 7888287"/>
              <a:gd name="connsiteY6" fmla="*/ 7044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287" h="6858000">
                <a:moveTo>
                  <a:pt x="0" y="0"/>
                </a:moveTo>
                <a:lnTo>
                  <a:pt x="7888287" y="0"/>
                </a:lnTo>
                <a:lnTo>
                  <a:pt x="7888287" y="6858000"/>
                </a:lnTo>
                <a:lnTo>
                  <a:pt x="0" y="6858000"/>
                </a:lnTo>
                <a:lnTo>
                  <a:pt x="0" y="1694979"/>
                </a:lnTo>
                <a:lnTo>
                  <a:pt x="495287" y="1199692"/>
                </a:lnTo>
                <a:lnTo>
                  <a:pt x="0" y="7044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224F16A5-29BB-48D3-89D5-7DA0D7B9A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4799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303713 w 6096000"/>
              <a:gd name="connsiteY1" fmla="*/ 0 h 6858000"/>
              <a:gd name="connsiteX2" fmla="*/ 4303713 w 6096000"/>
              <a:gd name="connsiteY2" fmla="*/ 704405 h 6858000"/>
              <a:gd name="connsiteX3" fmla="*/ 4799000 w 6096000"/>
              <a:gd name="connsiteY3" fmla="*/ 1199691 h 6858000"/>
              <a:gd name="connsiteX4" fmla="*/ 4303713 w 6096000"/>
              <a:gd name="connsiteY4" fmla="*/ 1694978 h 6858000"/>
              <a:gd name="connsiteX5" fmla="*/ 4303713 w 6096000"/>
              <a:gd name="connsiteY5" fmla="*/ 6857999 h 6858000"/>
              <a:gd name="connsiteX6" fmla="*/ 6096000 w 6096000"/>
              <a:gd name="connsiteY6" fmla="*/ 6857999 h 6858000"/>
              <a:gd name="connsiteX7" fmla="*/ 6096000 w 6096000"/>
              <a:gd name="connsiteY7" fmla="*/ 6858000 h 6858000"/>
              <a:gd name="connsiteX8" fmla="*/ 0 w 6096000"/>
              <a:gd name="connsiteY8" fmla="*/ 6858000 h 6858000"/>
              <a:gd name="connsiteX0" fmla="*/ 0 w 6096000"/>
              <a:gd name="connsiteY0" fmla="*/ 0 h 6858000"/>
              <a:gd name="connsiteX1" fmla="*/ 4303713 w 6096000"/>
              <a:gd name="connsiteY1" fmla="*/ 0 h 6858000"/>
              <a:gd name="connsiteX2" fmla="*/ 4303713 w 6096000"/>
              <a:gd name="connsiteY2" fmla="*/ 704405 h 6858000"/>
              <a:gd name="connsiteX3" fmla="*/ 4799000 w 6096000"/>
              <a:gd name="connsiteY3" fmla="*/ 1199691 h 6858000"/>
              <a:gd name="connsiteX4" fmla="*/ 4303713 w 6096000"/>
              <a:gd name="connsiteY4" fmla="*/ 1694978 h 6858000"/>
              <a:gd name="connsiteX5" fmla="*/ 4303713 w 6096000"/>
              <a:gd name="connsiteY5" fmla="*/ 6857999 h 6858000"/>
              <a:gd name="connsiteX6" fmla="*/ 6096000 w 6096000"/>
              <a:gd name="connsiteY6" fmla="*/ 6857999 h 6858000"/>
              <a:gd name="connsiteX7" fmla="*/ 0 w 6096000"/>
              <a:gd name="connsiteY7" fmla="*/ 6858000 h 6858000"/>
              <a:gd name="connsiteX8" fmla="*/ 0 w 6096000"/>
              <a:gd name="connsiteY8" fmla="*/ 0 h 6858000"/>
              <a:gd name="connsiteX0" fmla="*/ 0 w 4799000"/>
              <a:gd name="connsiteY0" fmla="*/ 0 h 6858000"/>
              <a:gd name="connsiteX1" fmla="*/ 4303713 w 4799000"/>
              <a:gd name="connsiteY1" fmla="*/ 0 h 6858000"/>
              <a:gd name="connsiteX2" fmla="*/ 4303713 w 4799000"/>
              <a:gd name="connsiteY2" fmla="*/ 704405 h 6858000"/>
              <a:gd name="connsiteX3" fmla="*/ 4799000 w 4799000"/>
              <a:gd name="connsiteY3" fmla="*/ 1199691 h 6858000"/>
              <a:gd name="connsiteX4" fmla="*/ 4303713 w 4799000"/>
              <a:gd name="connsiteY4" fmla="*/ 1694978 h 6858000"/>
              <a:gd name="connsiteX5" fmla="*/ 4303713 w 4799000"/>
              <a:gd name="connsiteY5" fmla="*/ 6857999 h 6858000"/>
              <a:gd name="connsiteX6" fmla="*/ 0 w 4799000"/>
              <a:gd name="connsiteY6" fmla="*/ 6858000 h 6858000"/>
              <a:gd name="connsiteX7" fmla="*/ 0 w 4799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000" h="6858000">
                <a:moveTo>
                  <a:pt x="0" y="0"/>
                </a:moveTo>
                <a:lnTo>
                  <a:pt x="4303713" y="0"/>
                </a:lnTo>
                <a:lnTo>
                  <a:pt x="4303713" y="704405"/>
                </a:lnTo>
                <a:lnTo>
                  <a:pt x="4799000" y="1199691"/>
                </a:lnTo>
                <a:lnTo>
                  <a:pt x="4303713" y="1694978"/>
                </a:lnTo>
                <a:lnTo>
                  <a:pt x="4303713" y="6857999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50" y="539750"/>
            <a:ext cx="6348413" cy="1247774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3" name="Content Placeholder 9">
            <a:extLst>
              <a:ext uri="{FF2B5EF4-FFF2-40B4-BE49-F238E27FC236}">
                <a16:creationId xmlns:a16="http://schemas.microsoft.com/office/drawing/2014/main" id="{3775B5A7-4159-416E-A124-6496F47D44A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2250" y="1787525"/>
            <a:ext cx="3089909" cy="3896994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5" name="Content Placeholder 9">
            <a:extLst>
              <a:ext uri="{FF2B5EF4-FFF2-40B4-BE49-F238E27FC236}">
                <a16:creationId xmlns:a16="http://schemas.microsoft.com/office/drawing/2014/main" id="{625D7215-4E0C-4408-A2CE-14A91D06BB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60756" y="1787525"/>
            <a:ext cx="3070107" cy="3896994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75912871-7DF4-4B55-BB96-FA54EA5C879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AD61BC4E-7F0B-4E08-82D4-875ADBEE2F5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/>
          <a:p>
            <a:r>
              <a:rPr lang="en-AU"/>
              <a:t>Footer Text Here</a:t>
            </a:r>
            <a:endParaRPr lang="en-AU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11EE77FE-6CE5-4A99-ACD6-A311EEE8125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/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1483A17-826D-4DE5-9D82-EBB3539659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37452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and Image Banner Left_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F0C81E7-F68E-4828-BD2C-7C6F78064CAF}"/>
              </a:ext>
            </a:extLst>
          </p:cNvPr>
          <p:cNvSpPr/>
          <p:nvPr userDrawn="1"/>
        </p:nvSpPr>
        <p:spPr>
          <a:xfrm>
            <a:off x="4303713" y="0"/>
            <a:ext cx="7888287" cy="6858000"/>
          </a:xfrm>
          <a:custGeom>
            <a:avLst/>
            <a:gdLst>
              <a:gd name="connsiteX0" fmla="*/ 0 w 7888287"/>
              <a:gd name="connsiteY0" fmla="*/ 0 h 6858000"/>
              <a:gd name="connsiteX1" fmla="*/ 7888287 w 7888287"/>
              <a:gd name="connsiteY1" fmla="*/ 0 h 6858000"/>
              <a:gd name="connsiteX2" fmla="*/ 7888287 w 7888287"/>
              <a:gd name="connsiteY2" fmla="*/ 6858000 h 6858000"/>
              <a:gd name="connsiteX3" fmla="*/ 0 w 7888287"/>
              <a:gd name="connsiteY3" fmla="*/ 6858000 h 6858000"/>
              <a:gd name="connsiteX4" fmla="*/ 0 w 7888287"/>
              <a:gd name="connsiteY4" fmla="*/ 1694979 h 6858000"/>
              <a:gd name="connsiteX5" fmla="*/ 495287 w 7888287"/>
              <a:gd name="connsiteY5" fmla="*/ 1199692 h 6858000"/>
              <a:gd name="connsiteX6" fmla="*/ 0 w 7888287"/>
              <a:gd name="connsiteY6" fmla="*/ 7044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287" h="6858000">
                <a:moveTo>
                  <a:pt x="0" y="0"/>
                </a:moveTo>
                <a:lnTo>
                  <a:pt x="7888287" y="0"/>
                </a:lnTo>
                <a:lnTo>
                  <a:pt x="7888287" y="6858000"/>
                </a:lnTo>
                <a:lnTo>
                  <a:pt x="0" y="6858000"/>
                </a:lnTo>
                <a:lnTo>
                  <a:pt x="0" y="1694979"/>
                </a:lnTo>
                <a:lnTo>
                  <a:pt x="495287" y="1199692"/>
                </a:lnTo>
                <a:lnTo>
                  <a:pt x="0" y="70440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224F16A5-29BB-48D3-89D5-7DA0D7B9A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4799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303713 w 6096000"/>
              <a:gd name="connsiteY1" fmla="*/ 0 h 6858000"/>
              <a:gd name="connsiteX2" fmla="*/ 4303713 w 6096000"/>
              <a:gd name="connsiteY2" fmla="*/ 704405 h 6858000"/>
              <a:gd name="connsiteX3" fmla="*/ 4799000 w 6096000"/>
              <a:gd name="connsiteY3" fmla="*/ 1199691 h 6858000"/>
              <a:gd name="connsiteX4" fmla="*/ 4303713 w 6096000"/>
              <a:gd name="connsiteY4" fmla="*/ 1694978 h 6858000"/>
              <a:gd name="connsiteX5" fmla="*/ 4303713 w 6096000"/>
              <a:gd name="connsiteY5" fmla="*/ 6857999 h 6858000"/>
              <a:gd name="connsiteX6" fmla="*/ 6096000 w 6096000"/>
              <a:gd name="connsiteY6" fmla="*/ 6857999 h 6858000"/>
              <a:gd name="connsiteX7" fmla="*/ 6096000 w 6096000"/>
              <a:gd name="connsiteY7" fmla="*/ 6858000 h 6858000"/>
              <a:gd name="connsiteX8" fmla="*/ 0 w 6096000"/>
              <a:gd name="connsiteY8" fmla="*/ 6858000 h 6858000"/>
              <a:gd name="connsiteX0" fmla="*/ 0 w 6096000"/>
              <a:gd name="connsiteY0" fmla="*/ 0 h 6858000"/>
              <a:gd name="connsiteX1" fmla="*/ 4303713 w 6096000"/>
              <a:gd name="connsiteY1" fmla="*/ 0 h 6858000"/>
              <a:gd name="connsiteX2" fmla="*/ 4303713 w 6096000"/>
              <a:gd name="connsiteY2" fmla="*/ 704405 h 6858000"/>
              <a:gd name="connsiteX3" fmla="*/ 4799000 w 6096000"/>
              <a:gd name="connsiteY3" fmla="*/ 1199691 h 6858000"/>
              <a:gd name="connsiteX4" fmla="*/ 4303713 w 6096000"/>
              <a:gd name="connsiteY4" fmla="*/ 1694978 h 6858000"/>
              <a:gd name="connsiteX5" fmla="*/ 4303713 w 6096000"/>
              <a:gd name="connsiteY5" fmla="*/ 6857999 h 6858000"/>
              <a:gd name="connsiteX6" fmla="*/ 6096000 w 6096000"/>
              <a:gd name="connsiteY6" fmla="*/ 6857999 h 6858000"/>
              <a:gd name="connsiteX7" fmla="*/ 0 w 6096000"/>
              <a:gd name="connsiteY7" fmla="*/ 6858000 h 6858000"/>
              <a:gd name="connsiteX8" fmla="*/ 0 w 6096000"/>
              <a:gd name="connsiteY8" fmla="*/ 0 h 6858000"/>
              <a:gd name="connsiteX0" fmla="*/ 0 w 4799000"/>
              <a:gd name="connsiteY0" fmla="*/ 0 h 6858000"/>
              <a:gd name="connsiteX1" fmla="*/ 4303713 w 4799000"/>
              <a:gd name="connsiteY1" fmla="*/ 0 h 6858000"/>
              <a:gd name="connsiteX2" fmla="*/ 4303713 w 4799000"/>
              <a:gd name="connsiteY2" fmla="*/ 704405 h 6858000"/>
              <a:gd name="connsiteX3" fmla="*/ 4799000 w 4799000"/>
              <a:gd name="connsiteY3" fmla="*/ 1199691 h 6858000"/>
              <a:gd name="connsiteX4" fmla="*/ 4303713 w 4799000"/>
              <a:gd name="connsiteY4" fmla="*/ 1694978 h 6858000"/>
              <a:gd name="connsiteX5" fmla="*/ 4303713 w 4799000"/>
              <a:gd name="connsiteY5" fmla="*/ 6857999 h 6858000"/>
              <a:gd name="connsiteX6" fmla="*/ 0 w 4799000"/>
              <a:gd name="connsiteY6" fmla="*/ 6858000 h 6858000"/>
              <a:gd name="connsiteX7" fmla="*/ 0 w 4799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000" h="6858000">
                <a:moveTo>
                  <a:pt x="0" y="0"/>
                </a:moveTo>
                <a:lnTo>
                  <a:pt x="4303713" y="0"/>
                </a:lnTo>
                <a:lnTo>
                  <a:pt x="4303713" y="704405"/>
                </a:lnTo>
                <a:lnTo>
                  <a:pt x="4799000" y="1199691"/>
                </a:lnTo>
                <a:lnTo>
                  <a:pt x="4303713" y="1694978"/>
                </a:lnTo>
                <a:lnTo>
                  <a:pt x="4303713" y="6857999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61EC0-8AED-4068-BD1E-33EE74948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250" y="539750"/>
            <a:ext cx="6348413" cy="1247774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3" name="Content Placeholder 9">
            <a:extLst>
              <a:ext uri="{FF2B5EF4-FFF2-40B4-BE49-F238E27FC236}">
                <a16:creationId xmlns:a16="http://schemas.microsoft.com/office/drawing/2014/main" id="{3775B5A7-4159-416E-A124-6496F47D44A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02250" y="1787525"/>
            <a:ext cx="3089909" cy="3896994"/>
          </a:xfrm>
        </p:spPr>
        <p:txBody>
          <a:bodyPr r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5" name="Content Placeholder 9">
            <a:extLst>
              <a:ext uri="{FF2B5EF4-FFF2-40B4-BE49-F238E27FC236}">
                <a16:creationId xmlns:a16="http://schemas.microsoft.com/office/drawing/2014/main" id="{625D7215-4E0C-4408-A2CE-14A91D06BB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60756" y="1787525"/>
            <a:ext cx="3070107" cy="3896994"/>
          </a:xfrm>
        </p:spPr>
        <p:txBody>
          <a:bodyPr r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A19D2C9E-C6CD-4372-B6EA-7CFEB984317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295F6EC0-5F0F-4078-BE6E-374EAD66C4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Footer Text Here</a:t>
            </a:r>
            <a:endParaRPr lang="en-AU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D4322893-CB30-46F0-B259-0EB49DB71C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8AAAA2E-2B4D-4897-85C3-EE603F400F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596421" y="6437224"/>
            <a:ext cx="10800" cy="108000"/>
          </a:xfrm>
          <a:solidFill>
            <a:schemeClr val="accent5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08675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79662FE-8F98-42F9-80B1-4BDEEE4048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AU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AU" dirty="0"/>
              <a:t>Insert image and send to back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C85893-397C-4A4E-A75F-7F227DF55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Footer Text Here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B1331-72BB-4C62-AE11-4225E96CE6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B7D5F8C-11E0-4090-AD63-07D6342F94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96421" y="6437224"/>
            <a:ext cx="10800" cy="108000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EC5A1E38-E391-44BA-B155-E01F6FA20A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- Recipients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615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_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C1F39E7-AD2A-4D2E-A2FD-C6C6CCA89F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547358"/>
            <a:ext cx="5555868" cy="5768732"/>
          </a:xfrm>
          <a:custGeom>
            <a:avLst/>
            <a:gdLst>
              <a:gd name="connsiteX0" fmla="*/ 0 w 5555868"/>
              <a:gd name="connsiteY0" fmla="*/ 0 h 5768732"/>
              <a:gd name="connsiteX1" fmla="*/ 2850918 w 5555868"/>
              <a:gd name="connsiteY1" fmla="*/ 0 h 5768732"/>
              <a:gd name="connsiteX2" fmla="*/ 2850918 w 5555868"/>
              <a:gd name="connsiteY2" fmla="*/ 535675 h 5768732"/>
              <a:gd name="connsiteX3" fmla="*/ 3386593 w 5555868"/>
              <a:gd name="connsiteY3" fmla="*/ 0 h 5768732"/>
              <a:gd name="connsiteX4" fmla="*/ 4330700 w 5555868"/>
              <a:gd name="connsiteY4" fmla="*/ 0 h 5768732"/>
              <a:gd name="connsiteX5" fmla="*/ 4540788 w 5555868"/>
              <a:gd name="connsiteY5" fmla="*/ 0 h 5768732"/>
              <a:gd name="connsiteX6" fmla="*/ 4635500 w 5555868"/>
              <a:gd name="connsiteY6" fmla="*/ 0 h 5768732"/>
              <a:gd name="connsiteX7" fmla="*/ 4639116 w 5555868"/>
              <a:gd name="connsiteY7" fmla="*/ 0 h 5768732"/>
              <a:gd name="connsiteX8" fmla="*/ 4943916 w 5555868"/>
              <a:gd name="connsiteY8" fmla="*/ 0 h 5768732"/>
              <a:gd name="connsiteX9" fmla="*/ 5555868 w 5555868"/>
              <a:gd name="connsiteY9" fmla="*/ 611997 h 5768732"/>
              <a:gd name="connsiteX10" fmla="*/ 5555868 w 5555868"/>
              <a:gd name="connsiteY10" fmla="*/ 5768732 h 5768732"/>
              <a:gd name="connsiteX11" fmla="*/ 5251068 w 5555868"/>
              <a:gd name="connsiteY11" fmla="*/ 5768732 h 5768732"/>
              <a:gd name="connsiteX12" fmla="*/ 5152741 w 5555868"/>
              <a:gd name="connsiteY12" fmla="*/ 5768732 h 5768732"/>
              <a:gd name="connsiteX13" fmla="*/ 4635500 w 5555868"/>
              <a:gd name="connsiteY13" fmla="*/ 5768732 h 5768732"/>
              <a:gd name="connsiteX14" fmla="*/ 4330700 w 5555868"/>
              <a:gd name="connsiteY14" fmla="*/ 5768732 h 5768732"/>
              <a:gd name="connsiteX15" fmla="*/ 2774596 w 5555868"/>
              <a:gd name="connsiteY15" fmla="*/ 5768732 h 5768732"/>
              <a:gd name="connsiteX16" fmla="*/ 2774596 w 5555868"/>
              <a:gd name="connsiteY16" fmla="*/ 4797061 h 5768732"/>
              <a:gd name="connsiteX17" fmla="*/ 2754994 w 5555868"/>
              <a:gd name="connsiteY17" fmla="*/ 4858490 h 5768732"/>
              <a:gd name="connsiteX18" fmla="*/ 2683906 w 5555868"/>
              <a:gd name="connsiteY18" fmla="*/ 5013416 h 5768732"/>
              <a:gd name="connsiteX19" fmla="*/ 2595546 w 5555868"/>
              <a:gd name="connsiteY19" fmla="*/ 5157687 h 5768732"/>
              <a:gd name="connsiteX20" fmla="*/ 2491150 w 5555868"/>
              <a:gd name="connsiteY20" fmla="*/ 5289964 h 5768732"/>
              <a:gd name="connsiteX21" fmla="*/ 2372146 w 5555868"/>
              <a:gd name="connsiteY21" fmla="*/ 5408964 h 5768732"/>
              <a:gd name="connsiteX22" fmla="*/ 2239869 w 5555868"/>
              <a:gd name="connsiteY22" fmla="*/ 5513315 h 5768732"/>
              <a:gd name="connsiteX23" fmla="*/ 2095553 w 5555868"/>
              <a:gd name="connsiteY23" fmla="*/ 5601720 h 5768732"/>
              <a:gd name="connsiteX24" fmla="*/ 1940676 w 5555868"/>
              <a:gd name="connsiteY24" fmla="*/ 5672759 h 5768732"/>
              <a:gd name="connsiteX25" fmla="*/ 1776421 w 5555868"/>
              <a:gd name="connsiteY25" fmla="*/ 5725196 h 5768732"/>
              <a:gd name="connsiteX26" fmla="*/ 1604271 w 5555868"/>
              <a:gd name="connsiteY26" fmla="*/ 5757597 h 5768732"/>
              <a:gd name="connsiteX27" fmla="*/ 1425457 w 5555868"/>
              <a:gd name="connsiteY27" fmla="*/ 5768732 h 5768732"/>
              <a:gd name="connsiteX28" fmla="*/ 1246646 w 5555868"/>
              <a:gd name="connsiteY28" fmla="*/ 5757597 h 5768732"/>
              <a:gd name="connsiteX29" fmla="*/ 1074493 w 5555868"/>
              <a:gd name="connsiteY29" fmla="*/ 5725196 h 5768732"/>
              <a:gd name="connsiteX30" fmla="*/ 910287 w 5555868"/>
              <a:gd name="connsiteY30" fmla="*/ 5672759 h 5768732"/>
              <a:gd name="connsiteX31" fmla="*/ 755361 w 5555868"/>
              <a:gd name="connsiteY31" fmla="*/ 5601720 h 5768732"/>
              <a:gd name="connsiteX32" fmla="*/ 611094 w 5555868"/>
              <a:gd name="connsiteY32" fmla="*/ 5513315 h 5768732"/>
              <a:gd name="connsiteX33" fmla="*/ 478768 w 5555868"/>
              <a:gd name="connsiteY33" fmla="*/ 5408964 h 5768732"/>
              <a:gd name="connsiteX34" fmla="*/ 359764 w 5555868"/>
              <a:gd name="connsiteY34" fmla="*/ 5289964 h 5768732"/>
              <a:gd name="connsiteX35" fmla="*/ 255417 w 5555868"/>
              <a:gd name="connsiteY35" fmla="*/ 5157687 h 5768732"/>
              <a:gd name="connsiteX36" fmla="*/ 167012 w 5555868"/>
              <a:gd name="connsiteY36" fmla="*/ 5013416 h 5768732"/>
              <a:gd name="connsiteX37" fmla="*/ 95969 w 5555868"/>
              <a:gd name="connsiteY37" fmla="*/ 4858490 h 5768732"/>
              <a:gd name="connsiteX38" fmla="*/ 43535 w 5555868"/>
              <a:gd name="connsiteY38" fmla="*/ 4694284 h 5768732"/>
              <a:gd name="connsiteX39" fmla="*/ 11131 w 5555868"/>
              <a:gd name="connsiteY39" fmla="*/ 4522086 h 5768732"/>
              <a:gd name="connsiteX40" fmla="*/ 0 w 5555868"/>
              <a:gd name="connsiteY40" fmla="*/ 4343321 h 576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555868" h="5768732">
                <a:moveTo>
                  <a:pt x="0" y="0"/>
                </a:moveTo>
                <a:lnTo>
                  <a:pt x="2850918" y="0"/>
                </a:lnTo>
                <a:lnTo>
                  <a:pt x="2850918" y="535675"/>
                </a:lnTo>
                <a:lnTo>
                  <a:pt x="3386593" y="0"/>
                </a:lnTo>
                <a:lnTo>
                  <a:pt x="4330700" y="0"/>
                </a:lnTo>
                <a:lnTo>
                  <a:pt x="4540788" y="0"/>
                </a:lnTo>
                <a:lnTo>
                  <a:pt x="4635500" y="0"/>
                </a:lnTo>
                <a:lnTo>
                  <a:pt x="4639116" y="0"/>
                </a:lnTo>
                <a:lnTo>
                  <a:pt x="4943916" y="0"/>
                </a:lnTo>
                <a:lnTo>
                  <a:pt x="5555868" y="611997"/>
                </a:lnTo>
                <a:lnTo>
                  <a:pt x="5555868" y="5768732"/>
                </a:lnTo>
                <a:lnTo>
                  <a:pt x="5251068" y="5768732"/>
                </a:lnTo>
                <a:lnTo>
                  <a:pt x="5152741" y="5768732"/>
                </a:lnTo>
                <a:lnTo>
                  <a:pt x="4635500" y="5768732"/>
                </a:lnTo>
                <a:lnTo>
                  <a:pt x="4330700" y="5768732"/>
                </a:lnTo>
                <a:lnTo>
                  <a:pt x="2774596" y="5768732"/>
                </a:lnTo>
                <a:lnTo>
                  <a:pt x="2774596" y="4797061"/>
                </a:lnTo>
                <a:lnTo>
                  <a:pt x="2754994" y="4858490"/>
                </a:lnTo>
                <a:lnTo>
                  <a:pt x="2683906" y="5013416"/>
                </a:lnTo>
                <a:lnTo>
                  <a:pt x="2595546" y="5157687"/>
                </a:lnTo>
                <a:lnTo>
                  <a:pt x="2491150" y="5289964"/>
                </a:lnTo>
                <a:lnTo>
                  <a:pt x="2372146" y="5408964"/>
                </a:lnTo>
                <a:lnTo>
                  <a:pt x="2239869" y="5513315"/>
                </a:lnTo>
                <a:lnTo>
                  <a:pt x="2095553" y="5601720"/>
                </a:lnTo>
                <a:lnTo>
                  <a:pt x="1940676" y="5672759"/>
                </a:lnTo>
                <a:lnTo>
                  <a:pt x="1776421" y="5725196"/>
                </a:lnTo>
                <a:lnTo>
                  <a:pt x="1604271" y="5757597"/>
                </a:lnTo>
                <a:lnTo>
                  <a:pt x="1425457" y="5768732"/>
                </a:lnTo>
                <a:lnTo>
                  <a:pt x="1246646" y="5757597"/>
                </a:lnTo>
                <a:lnTo>
                  <a:pt x="1074493" y="5725196"/>
                </a:lnTo>
                <a:lnTo>
                  <a:pt x="910287" y="5672759"/>
                </a:lnTo>
                <a:lnTo>
                  <a:pt x="755361" y="5601720"/>
                </a:lnTo>
                <a:lnTo>
                  <a:pt x="611094" y="5513315"/>
                </a:lnTo>
                <a:lnTo>
                  <a:pt x="478768" y="5408964"/>
                </a:lnTo>
                <a:lnTo>
                  <a:pt x="359764" y="5289964"/>
                </a:lnTo>
                <a:lnTo>
                  <a:pt x="255417" y="5157687"/>
                </a:lnTo>
                <a:lnTo>
                  <a:pt x="167012" y="5013416"/>
                </a:lnTo>
                <a:lnTo>
                  <a:pt x="95969" y="4858490"/>
                </a:lnTo>
                <a:lnTo>
                  <a:pt x="43535" y="4694284"/>
                </a:lnTo>
                <a:lnTo>
                  <a:pt x="11131" y="4522086"/>
                </a:lnTo>
                <a:lnTo>
                  <a:pt x="0" y="4343321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422BA3-4206-4A87-A9F6-F373A66D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053931"/>
            <a:ext cx="4320000" cy="934817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9D7A1594-200A-4646-8417-C2F4BE500371}"/>
              </a:ext>
            </a:extLst>
          </p:cNvPr>
          <p:cNvSpPr txBox="1">
            <a:spLocks/>
          </p:cNvSpPr>
          <p:nvPr userDrawn="1"/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CONFIDENTIAL - Recipients Only</a:t>
            </a:r>
            <a:endParaRPr lang="en-AU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2BE8DB1-D90F-4FFE-A95C-E16D48E732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321814"/>
            <a:ext cx="4320000" cy="342208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9784973-9D88-4490-969E-2CD833C2FF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743454"/>
            <a:ext cx="4320000" cy="342208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Presenter Name | Date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5171214-DC24-F84F-8A12-BFDA5A7196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8676" y="1327324"/>
            <a:ext cx="1241010" cy="42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460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24629414-4C9E-4AA9-8F79-F017F975F455}"/>
              </a:ext>
            </a:extLst>
          </p:cNvPr>
          <p:cNvSpPr/>
          <p:nvPr userDrawn="1"/>
        </p:nvSpPr>
        <p:spPr>
          <a:xfrm flipH="1">
            <a:off x="8069938" y="552450"/>
            <a:ext cx="4122062" cy="6312709"/>
          </a:xfrm>
          <a:prstGeom prst="round1Rect">
            <a:avLst>
              <a:gd name="adj" fmla="val 4223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C2DAB982-E1CE-4E4F-AFF6-66D3A4095EAB}"/>
              </a:ext>
            </a:extLst>
          </p:cNvPr>
          <p:cNvSpPr/>
          <p:nvPr userDrawn="1"/>
        </p:nvSpPr>
        <p:spPr>
          <a:xfrm flipH="1">
            <a:off x="6096000" y="552450"/>
            <a:ext cx="4122062" cy="6312709"/>
          </a:xfrm>
          <a:prstGeom prst="round1Rect">
            <a:avLst>
              <a:gd name="adj" fmla="val 4223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6D539409-D780-415D-918D-56FCB39061C6}"/>
              </a:ext>
            </a:extLst>
          </p:cNvPr>
          <p:cNvSpPr/>
          <p:nvPr userDrawn="1"/>
        </p:nvSpPr>
        <p:spPr>
          <a:xfrm flipH="1">
            <a:off x="539749" y="552450"/>
            <a:ext cx="4122062" cy="6312709"/>
          </a:xfrm>
          <a:prstGeom prst="round1Rect">
            <a:avLst>
              <a:gd name="adj" fmla="val 4223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2" name="Rectangle: Single Corner Rounded 11">
            <a:extLst>
              <a:ext uri="{FF2B5EF4-FFF2-40B4-BE49-F238E27FC236}">
                <a16:creationId xmlns:a16="http://schemas.microsoft.com/office/drawing/2014/main" id="{B48D1C6D-9265-4D7E-BD10-47A388C227AA}"/>
              </a:ext>
            </a:extLst>
          </p:cNvPr>
          <p:cNvSpPr/>
          <p:nvPr userDrawn="1"/>
        </p:nvSpPr>
        <p:spPr>
          <a:xfrm flipH="1">
            <a:off x="2346441" y="552450"/>
            <a:ext cx="4122062" cy="6312709"/>
          </a:xfrm>
          <a:prstGeom prst="round1Rect">
            <a:avLst>
              <a:gd name="adj" fmla="val 4223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5" name="object 21">
            <a:extLst>
              <a:ext uri="{FF2B5EF4-FFF2-40B4-BE49-F238E27FC236}">
                <a16:creationId xmlns:a16="http://schemas.microsoft.com/office/drawing/2014/main" id="{70290863-5163-4FC4-B32A-0EE57111D52B}"/>
              </a:ext>
            </a:extLst>
          </p:cNvPr>
          <p:cNvSpPr txBox="1"/>
          <p:nvPr userDrawn="1"/>
        </p:nvSpPr>
        <p:spPr>
          <a:xfrm>
            <a:off x="1247872" y="3309340"/>
            <a:ext cx="4687927" cy="18103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14000"/>
              </a:lnSpc>
              <a:spcAft>
                <a:spcPts val="600"/>
              </a:spcAft>
            </a:pPr>
            <a:r>
              <a:rPr lang="en-AU" sz="1300" b="1" spc="60" dirty="0">
                <a:solidFill>
                  <a:srgbClr val="8DC63F"/>
                </a:solidFill>
                <a:latin typeface="Century Gothic" panose="020B0502020202020204" pitchFamily="34" charset="0"/>
                <a:cs typeface="Calibri"/>
              </a:rPr>
              <a:t>AusNet</a:t>
            </a:r>
            <a:r>
              <a:rPr sz="1300" b="1" spc="5" dirty="0">
                <a:solidFill>
                  <a:srgbClr val="8DC63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300" b="1" spc="80" dirty="0">
                <a:solidFill>
                  <a:srgbClr val="8DC63F"/>
                </a:solidFill>
                <a:latin typeface="Century Gothic" panose="020B0502020202020204" pitchFamily="34" charset="0"/>
                <a:cs typeface="Calibri"/>
              </a:rPr>
              <a:t>Services</a:t>
            </a:r>
            <a:endParaRPr sz="1300" dirty="0">
              <a:latin typeface="Century Gothic" panose="020B0502020202020204" pitchFamily="34" charset="0"/>
              <a:cs typeface="Calibri"/>
            </a:endParaRPr>
          </a:p>
          <a:p>
            <a:pPr marL="12700">
              <a:lnSpc>
                <a:spcPct val="114000"/>
              </a:lnSpc>
              <a:spcAft>
                <a:spcPts val="600"/>
              </a:spcAft>
            </a:pPr>
            <a:r>
              <a:rPr sz="850" spc="-3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L</a:t>
            </a:r>
            <a:r>
              <a:rPr sz="850" spc="1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ev</a:t>
            </a:r>
            <a:r>
              <a:rPr sz="850" spc="3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850" spc="-2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l</a:t>
            </a:r>
            <a:r>
              <a:rPr sz="850" spc="-5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850" spc="-2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3</a:t>
            </a:r>
            <a:r>
              <a:rPr sz="850" spc="-17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1</a:t>
            </a:r>
            <a:endParaRPr sz="850" dirty="0">
              <a:solidFill>
                <a:schemeClr val="bg1"/>
              </a:solidFill>
              <a:latin typeface="Century Gothic" panose="020B0502020202020204" pitchFamily="34" charset="0"/>
              <a:cs typeface="Tahoma"/>
            </a:endParaRPr>
          </a:p>
          <a:p>
            <a:pPr marL="12700">
              <a:lnSpc>
                <a:spcPct val="114000"/>
              </a:lnSpc>
              <a:spcAft>
                <a:spcPts val="600"/>
              </a:spcAft>
            </a:pPr>
            <a:r>
              <a:rPr sz="850" spc="-2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2</a:t>
            </a:r>
            <a:r>
              <a:rPr sz="850" spc="-5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850" spc="2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S</a:t>
            </a:r>
            <a:r>
              <a:rPr sz="850" spc="3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outhbank</a:t>
            </a:r>
            <a:r>
              <a:rPr sz="850" spc="-5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850" spc="2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Boul</a:t>
            </a:r>
            <a:r>
              <a:rPr sz="85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850" spc="-1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v</a:t>
            </a:r>
            <a:r>
              <a:rPr sz="850" spc="3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sz="850" spc="-1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r</a:t>
            </a:r>
            <a:r>
              <a:rPr sz="850" spc="7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d</a:t>
            </a:r>
            <a:endParaRPr sz="850" dirty="0">
              <a:solidFill>
                <a:schemeClr val="bg1"/>
              </a:solidFill>
              <a:latin typeface="Century Gothic" panose="020B0502020202020204" pitchFamily="34" charset="0"/>
              <a:cs typeface="Tahoma"/>
            </a:endParaRPr>
          </a:p>
          <a:p>
            <a:pPr marL="12700">
              <a:lnSpc>
                <a:spcPct val="114000"/>
              </a:lnSpc>
              <a:spcAft>
                <a:spcPts val="600"/>
              </a:spcAft>
            </a:pPr>
            <a:r>
              <a:rPr sz="850" spc="2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S</a:t>
            </a:r>
            <a:r>
              <a:rPr sz="850" spc="3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outhbank</a:t>
            </a:r>
            <a:r>
              <a:rPr sz="850" spc="-5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85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VIC</a:t>
            </a:r>
            <a:r>
              <a:rPr sz="850" spc="-5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850" spc="2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3006</a:t>
            </a:r>
            <a:endParaRPr sz="850" dirty="0">
              <a:solidFill>
                <a:schemeClr val="bg1"/>
              </a:solidFill>
              <a:latin typeface="Century Gothic" panose="020B0502020202020204" pitchFamily="34" charset="0"/>
              <a:cs typeface="Tahoma"/>
            </a:endParaRPr>
          </a:p>
          <a:p>
            <a:pPr marL="12700">
              <a:lnSpc>
                <a:spcPct val="114000"/>
              </a:lnSpc>
              <a:spcAft>
                <a:spcPts val="600"/>
              </a:spcAft>
            </a:pPr>
            <a:r>
              <a:rPr sz="850" spc="-4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sz="850" spc="-5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850" spc="-10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+</a:t>
            </a:r>
            <a:r>
              <a:rPr sz="850" spc="-10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6</a:t>
            </a:r>
            <a:r>
              <a:rPr sz="850" spc="-17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1</a:t>
            </a:r>
            <a:r>
              <a:rPr sz="850" spc="-5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850" spc="-1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3</a:t>
            </a:r>
            <a:r>
              <a:rPr sz="850" spc="-5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850" spc="-3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9</a:t>
            </a:r>
            <a:r>
              <a:rPr sz="850" spc="-4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6</a:t>
            </a:r>
            <a:r>
              <a:rPr sz="850" spc="-3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9</a:t>
            </a:r>
            <a:r>
              <a:rPr sz="850" spc="-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5</a:t>
            </a:r>
            <a:r>
              <a:rPr sz="850" spc="-5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850" spc="5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6000</a:t>
            </a:r>
            <a:endParaRPr sz="850" dirty="0">
              <a:solidFill>
                <a:schemeClr val="bg1"/>
              </a:solidFill>
              <a:latin typeface="Century Gothic" panose="020B0502020202020204" pitchFamily="34" charset="0"/>
              <a:cs typeface="Tahoma"/>
            </a:endParaRPr>
          </a:p>
          <a:p>
            <a:pPr marL="12700">
              <a:lnSpc>
                <a:spcPct val="114000"/>
              </a:lnSpc>
              <a:spcAft>
                <a:spcPts val="600"/>
              </a:spcAft>
            </a:pPr>
            <a:r>
              <a:rPr sz="850" spc="-1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F</a:t>
            </a:r>
            <a:r>
              <a:rPr sz="850" spc="-5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850" spc="-10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+</a:t>
            </a:r>
            <a:r>
              <a:rPr sz="850" spc="-10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6</a:t>
            </a:r>
            <a:r>
              <a:rPr sz="850" spc="-17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1</a:t>
            </a:r>
            <a:r>
              <a:rPr sz="850" spc="-5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850" spc="-1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3</a:t>
            </a:r>
            <a:r>
              <a:rPr sz="850" spc="-5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850" spc="-3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9</a:t>
            </a:r>
            <a:r>
              <a:rPr sz="850" spc="-4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6</a:t>
            </a:r>
            <a:r>
              <a:rPr sz="850" spc="-3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9</a:t>
            </a:r>
            <a:r>
              <a:rPr sz="850" spc="-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5</a:t>
            </a:r>
            <a:r>
              <a:rPr sz="850" spc="-5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850" spc="-1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6666</a:t>
            </a:r>
            <a:endParaRPr sz="850" dirty="0">
              <a:solidFill>
                <a:schemeClr val="bg1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95885">
              <a:lnSpc>
                <a:spcPct val="114000"/>
              </a:lnSpc>
              <a:spcAft>
                <a:spcPts val="600"/>
              </a:spcAft>
            </a:pPr>
            <a:r>
              <a:rPr sz="850" spc="2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Locked </a:t>
            </a:r>
            <a:r>
              <a:rPr sz="850" spc="6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Bag </a:t>
            </a:r>
            <a:r>
              <a:rPr sz="850" spc="-5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14051</a:t>
            </a:r>
            <a:r>
              <a:rPr lang="en-AU" sz="850" spc="-5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850" spc="2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Melbourne</a:t>
            </a:r>
            <a:r>
              <a:rPr sz="850" spc="-5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850" spc="4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Ci</a:t>
            </a:r>
            <a:r>
              <a:rPr sz="850" spc="4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sz="850" spc="1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y</a:t>
            </a:r>
            <a:r>
              <a:rPr sz="850" spc="-5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850" spc="2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Mail</a:t>
            </a:r>
            <a:r>
              <a:rPr sz="850" spc="-5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850" spc="114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C</a:t>
            </a:r>
            <a:r>
              <a:rPr sz="850" spc="1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ent</a:t>
            </a:r>
            <a:r>
              <a:rPr sz="850" spc="-2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r</a:t>
            </a:r>
            <a:r>
              <a:rPr sz="850" spc="3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lang="en-AU" sz="850" spc="3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850" spc="2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Melbourne</a:t>
            </a:r>
            <a:r>
              <a:rPr sz="850" spc="-6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85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VIC</a:t>
            </a:r>
            <a:r>
              <a:rPr sz="850" spc="-6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850" spc="-1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8001</a:t>
            </a:r>
            <a:endParaRPr sz="850" dirty="0">
              <a:solidFill>
                <a:schemeClr val="bg1"/>
              </a:solidFill>
              <a:latin typeface="Century Gothic" panose="020B0502020202020204" pitchFamily="34" charset="0"/>
              <a:cs typeface="Tahoma"/>
            </a:endParaRPr>
          </a:p>
          <a:p>
            <a:pPr marL="12700">
              <a:lnSpc>
                <a:spcPct val="114000"/>
              </a:lnSpc>
              <a:spcAft>
                <a:spcPts val="600"/>
              </a:spcAft>
            </a:pPr>
            <a:r>
              <a:rPr sz="850" b="1" spc="35" dirty="0">
                <a:solidFill>
                  <a:srgbClr val="231F20"/>
                </a:solidFill>
                <a:latin typeface="Century Gothic" panose="020B0502020202020204" pitchFamily="34" charset="0"/>
                <a:cs typeface="Calibri"/>
                <a:hlinkClick r:id="rId2"/>
              </a:rPr>
              <a:t>www.</a:t>
            </a:r>
            <a:r>
              <a:rPr lang="en-AU" sz="850" b="1" spc="35" dirty="0">
                <a:solidFill>
                  <a:srgbClr val="231F20"/>
                </a:solidFill>
                <a:latin typeface="Century Gothic" panose="020B0502020202020204" pitchFamily="34" charset="0"/>
                <a:cs typeface="Calibri"/>
                <a:hlinkClick r:id="rId2"/>
              </a:rPr>
              <a:t>AusNet</a:t>
            </a:r>
            <a:r>
              <a:rPr sz="850" b="1" spc="35" dirty="0">
                <a:solidFill>
                  <a:srgbClr val="231F20"/>
                </a:solidFill>
                <a:latin typeface="Century Gothic" panose="020B0502020202020204" pitchFamily="34" charset="0"/>
                <a:cs typeface="Calibri"/>
                <a:hlinkClick r:id="rId2"/>
              </a:rPr>
              <a:t>services.com.au</a:t>
            </a:r>
            <a:endParaRPr sz="850" dirty="0">
              <a:solidFill>
                <a:schemeClr val="bg1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AD41DE-7F71-4537-B02F-9820B45E841E}"/>
              </a:ext>
            </a:extLst>
          </p:cNvPr>
          <p:cNvSpPr txBox="1"/>
          <p:nvPr userDrawn="1"/>
        </p:nvSpPr>
        <p:spPr>
          <a:xfrm>
            <a:off x="6128611" y="2376053"/>
            <a:ext cx="5522052" cy="113347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AU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</a:p>
        </p:txBody>
      </p:sp>
      <p:sp>
        <p:nvSpPr>
          <p:cNvPr id="39" name="object 21">
            <a:extLst>
              <a:ext uri="{FF2B5EF4-FFF2-40B4-BE49-F238E27FC236}">
                <a16:creationId xmlns:a16="http://schemas.microsoft.com/office/drawing/2014/main" id="{CCAE5624-BA6F-45C1-9ED3-62AF43381AD7}"/>
              </a:ext>
            </a:extLst>
          </p:cNvPr>
          <p:cNvSpPr txBox="1"/>
          <p:nvPr userDrawn="1"/>
        </p:nvSpPr>
        <p:spPr>
          <a:xfrm>
            <a:off x="1491991" y="5591318"/>
            <a:ext cx="2630748" cy="6010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080" algn="l" defTabSz="914400" rtl="0" eaLnBrk="1" latinLnBrk="0" hangingPunct="1">
              <a:lnSpc>
                <a:spcPct val="114000"/>
              </a:lnSpc>
              <a:spcAft>
                <a:spcPts val="600"/>
              </a:spcAft>
            </a:pPr>
            <a:r>
              <a:rPr sz="850" kern="1200" spc="5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ahoma"/>
              </a:rPr>
              <a:t>@</a:t>
            </a:r>
            <a:r>
              <a:rPr lang="en-AU" sz="850" kern="1200" spc="5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ahoma"/>
              </a:rPr>
              <a:t>AusNet</a:t>
            </a:r>
            <a:r>
              <a:rPr sz="850" kern="1200" spc="5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ahoma"/>
              </a:rPr>
              <a:t>Services</a:t>
            </a:r>
            <a:r>
              <a:rPr lang="en-AU" sz="850" kern="1200" spc="5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ahoma"/>
              </a:rPr>
              <a:t> </a:t>
            </a:r>
          </a:p>
          <a:p>
            <a:pPr marL="0" marR="5080" algn="l" defTabSz="914400" rtl="0" eaLnBrk="1" latinLnBrk="0" hangingPunct="1">
              <a:lnSpc>
                <a:spcPct val="114000"/>
              </a:lnSpc>
              <a:spcAft>
                <a:spcPts val="600"/>
              </a:spcAft>
            </a:pPr>
            <a:r>
              <a:rPr sz="850" kern="1200" spc="5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ahoma"/>
              </a:rPr>
              <a:t>@</a:t>
            </a:r>
            <a:r>
              <a:rPr lang="en-AU" sz="850" kern="1200" spc="5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ahoma"/>
              </a:rPr>
              <a:t>AusNet</a:t>
            </a:r>
            <a:r>
              <a:rPr sz="850" kern="1200" spc="5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ahoma"/>
              </a:rPr>
              <a:t>Services</a:t>
            </a:r>
            <a:r>
              <a:rPr lang="en-AU" sz="850" kern="1200" spc="5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ahoma"/>
              </a:rPr>
              <a:t> </a:t>
            </a:r>
          </a:p>
          <a:p>
            <a:pPr marL="0" marR="5080" algn="l" defTabSz="914400" rtl="0" eaLnBrk="1" latinLnBrk="0" hangingPunct="1">
              <a:lnSpc>
                <a:spcPct val="114000"/>
              </a:lnSpc>
              <a:spcAft>
                <a:spcPts val="600"/>
              </a:spcAft>
            </a:pPr>
            <a:r>
              <a:rPr sz="850" kern="1200" spc="5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ahoma"/>
              </a:rPr>
              <a:t>@</a:t>
            </a:r>
            <a:r>
              <a:rPr lang="en-AU" sz="850" kern="1200" spc="5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ahoma"/>
              </a:rPr>
              <a:t>AusNet</a:t>
            </a:r>
            <a:r>
              <a:rPr sz="850" kern="1200" spc="5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ahoma"/>
              </a:rPr>
              <a:t>.Services.Energy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C23F8CB5-F646-49E5-AA4B-8672355973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7779" y="6028560"/>
            <a:ext cx="180000" cy="1800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F013810B-4169-44AB-B4D8-730F2EF0A6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7779" y="5805999"/>
            <a:ext cx="180000" cy="1800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3FF615F8-BFD5-4A75-A66F-19C9E8CA3BE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7779" y="5591318"/>
            <a:ext cx="180000" cy="180000"/>
          </a:xfrm>
          <a:prstGeom prst="rect">
            <a:avLst/>
          </a:prstGeom>
        </p:spPr>
      </p:pic>
      <p:sp>
        <p:nvSpPr>
          <p:cNvPr id="43" name="object 21">
            <a:extLst>
              <a:ext uri="{FF2B5EF4-FFF2-40B4-BE49-F238E27FC236}">
                <a16:creationId xmlns:a16="http://schemas.microsoft.com/office/drawing/2014/main" id="{61AD4915-C45D-46E6-95D9-DF0798154199}"/>
              </a:ext>
            </a:extLst>
          </p:cNvPr>
          <p:cNvSpPr txBox="1"/>
          <p:nvPr userDrawn="1"/>
        </p:nvSpPr>
        <p:spPr>
          <a:xfrm>
            <a:off x="1247873" y="5334774"/>
            <a:ext cx="2765328" cy="220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14000"/>
              </a:lnSpc>
              <a:spcAft>
                <a:spcPts val="600"/>
              </a:spcAft>
            </a:pPr>
            <a:r>
              <a:rPr sz="1300" b="1" spc="40" dirty="0">
                <a:solidFill>
                  <a:srgbClr val="8DC63F"/>
                </a:solidFill>
                <a:latin typeface="Century Gothic" panose="020B0502020202020204" pitchFamily="34" charset="0"/>
                <a:cs typeface="Calibri"/>
              </a:rPr>
              <a:t>Follow</a:t>
            </a:r>
            <a:r>
              <a:rPr sz="1300" b="1" spc="5" dirty="0">
                <a:solidFill>
                  <a:srgbClr val="8DC63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300" b="1" spc="70" dirty="0">
                <a:solidFill>
                  <a:srgbClr val="8DC63F"/>
                </a:solidFill>
                <a:latin typeface="Century Gothic" panose="020B0502020202020204" pitchFamily="34" charset="0"/>
                <a:cs typeface="Calibri"/>
              </a:rPr>
              <a:t>us</a:t>
            </a:r>
            <a:r>
              <a:rPr sz="1300" b="1" spc="5" dirty="0">
                <a:solidFill>
                  <a:srgbClr val="8DC63F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sz="1300" b="1" spc="60" dirty="0">
                <a:solidFill>
                  <a:srgbClr val="8DC63F"/>
                </a:solidFill>
                <a:latin typeface="Century Gothic" panose="020B0502020202020204" pitchFamily="34" charset="0"/>
                <a:cs typeface="Calibri"/>
              </a:rPr>
              <a:t>on</a:t>
            </a:r>
            <a:endParaRPr sz="850" dirty="0">
              <a:solidFill>
                <a:schemeClr val="bg1"/>
              </a:solidFill>
              <a:latin typeface="Century Gothic" panose="020B0502020202020204" pitchFamily="34" charset="0"/>
              <a:cs typeface="Tahoma"/>
            </a:endParaRPr>
          </a:p>
        </p:txBody>
      </p:sp>
      <p:pic>
        <p:nvPicPr>
          <p:cNvPr id="44" name="Picture 4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C27FE76-1620-4ED7-AE9C-8450CF02C88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112" y="3611880"/>
            <a:ext cx="3658887" cy="32461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02A818-63F9-4D26-AD43-FBE5EBE1D5E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78" y="2166388"/>
            <a:ext cx="1423456" cy="4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166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Column with Navy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4437565-95EF-41EC-B3BF-2EF1B18137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69938" y="545291"/>
            <a:ext cx="4122062" cy="6312709"/>
          </a:xfrm>
          <a:custGeom>
            <a:avLst/>
            <a:gdLst>
              <a:gd name="connsiteX0" fmla="*/ 1741118 w 4122062"/>
              <a:gd name="connsiteY0" fmla="*/ 0 h 6312709"/>
              <a:gd name="connsiteX1" fmla="*/ 4122062 w 4122062"/>
              <a:gd name="connsiteY1" fmla="*/ 0 h 6312709"/>
              <a:gd name="connsiteX2" fmla="*/ 4122062 w 4122062"/>
              <a:gd name="connsiteY2" fmla="*/ 6312709 h 6312709"/>
              <a:gd name="connsiteX3" fmla="*/ 0 w 4122062"/>
              <a:gd name="connsiteY3" fmla="*/ 6312709 h 6312709"/>
              <a:gd name="connsiteX4" fmla="*/ 0 w 4122062"/>
              <a:gd name="connsiteY4" fmla="*/ 1741118 h 6312709"/>
              <a:gd name="connsiteX5" fmla="*/ 1741118 w 4122062"/>
              <a:gd name="connsiteY5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062" h="6312709">
                <a:moveTo>
                  <a:pt x="1741118" y="0"/>
                </a:moveTo>
                <a:lnTo>
                  <a:pt x="4122062" y="0"/>
                </a:lnTo>
                <a:lnTo>
                  <a:pt x="4122062" y="6312709"/>
                </a:lnTo>
                <a:lnTo>
                  <a:pt x="0" y="6312709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25EACB8-115F-487B-B678-CE9C9FC3D2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69938" y="241215"/>
            <a:ext cx="4122062" cy="6616786"/>
          </a:xfrm>
          <a:custGeom>
            <a:avLst/>
            <a:gdLst>
              <a:gd name="connsiteX0" fmla="*/ 1741118 w 4122062"/>
              <a:gd name="connsiteY0" fmla="*/ 0 h 6312709"/>
              <a:gd name="connsiteX1" fmla="*/ 4122062 w 4122062"/>
              <a:gd name="connsiteY1" fmla="*/ 0 h 6312709"/>
              <a:gd name="connsiteX2" fmla="*/ 4122062 w 4122062"/>
              <a:gd name="connsiteY2" fmla="*/ 6312709 h 6312709"/>
              <a:gd name="connsiteX3" fmla="*/ 0 w 4122062"/>
              <a:gd name="connsiteY3" fmla="*/ 6312709 h 6312709"/>
              <a:gd name="connsiteX4" fmla="*/ 0 w 4122062"/>
              <a:gd name="connsiteY4" fmla="*/ 1741118 h 6312709"/>
              <a:gd name="connsiteX5" fmla="*/ 1741118 w 4122062"/>
              <a:gd name="connsiteY5" fmla="*/ 0 h 631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2062" h="6312709">
                <a:moveTo>
                  <a:pt x="1741118" y="0"/>
                </a:moveTo>
                <a:lnTo>
                  <a:pt x="4122062" y="0"/>
                </a:lnTo>
                <a:lnTo>
                  <a:pt x="4122062" y="6312709"/>
                </a:lnTo>
                <a:lnTo>
                  <a:pt x="0" y="6312709"/>
                </a:lnTo>
                <a:lnTo>
                  <a:pt x="0" y="1741118"/>
                </a:lnTo>
                <a:cubicBezTo>
                  <a:pt x="0" y="779525"/>
                  <a:pt x="779525" y="0"/>
                  <a:pt x="1741118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1B227E-D700-4A41-A9D0-3884DEC6CBE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1" y="1787525"/>
            <a:ext cx="3582988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448578AB-6BEB-4E7F-A85D-5D1E730F5C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03713" y="1787525"/>
            <a:ext cx="3582989" cy="4062412"/>
          </a:xfrm>
        </p:spPr>
        <p:txBody>
          <a:bodyPr rIns="36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157A6911-F4EE-4C93-89FB-C4FB26CC7E8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484870" y="1787525"/>
            <a:ext cx="3165794" cy="958364"/>
          </a:xfrm>
        </p:spPr>
        <p:txBody>
          <a:bodyPr r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4B78C2C3-3406-424E-A987-B501F1932E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84870" y="2873672"/>
            <a:ext cx="3165794" cy="2976265"/>
          </a:xfrm>
        </p:spPr>
        <p:txBody>
          <a:bodyPr r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33768C7-2426-2522-186C-D625365D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89" y="241214"/>
            <a:ext cx="10427971" cy="7951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043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55A5C6F-2D93-46A3-97E3-A46627BF67FB}"/>
              </a:ext>
            </a:extLst>
          </p:cNvPr>
          <p:cNvSpPr>
            <a:spLocks/>
          </p:cNvSpPr>
          <p:nvPr userDrawn="1"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547358 h 6858000"/>
              <a:gd name="connsiteX1" fmla="*/ 6096000 w 12192000"/>
              <a:gd name="connsiteY1" fmla="*/ 4890679 h 6858000"/>
              <a:gd name="connsiteX2" fmla="*/ 6084869 w 12192000"/>
              <a:gd name="connsiteY2" fmla="*/ 5069444 h 6858000"/>
              <a:gd name="connsiteX3" fmla="*/ 6052465 w 12192000"/>
              <a:gd name="connsiteY3" fmla="*/ 5241642 h 6858000"/>
              <a:gd name="connsiteX4" fmla="*/ 6000031 w 12192000"/>
              <a:gd name="connsiteY4" fmla="*/ 5405848 h 6858000"/>
              <a:gd name="connsiteX5" fmla="*/ 5928988 w 12192000"/>
              <a:gd name="connsiteY5" fmla="*/ 5560774 h 6858000"/>
              <a:gd name="connsiteX6" fmla="*/ 5840583 w 12192000"/>
              <a:gd name="connsiteY6" fmla="*/ 5705045 h 6858000"/>
              <a:gd name="connsiteX7" fmla="*/ 5736236 w 12192000"/>
              <a:gd name="connsiteY7" fmla="*/ 5837322 h 6858000"/>
              <a:gd name="connsiteX8" fmla="*/ 5617232 w 12192000"/>
              <a:gd name="connsiteY8" fmla="*/ 5956322 h 6858000"/>
              <a:gd name="connsiteX9" fmla="*/ 5484906 w 12192000"/>
              <a:gd name="connsiteY9" fmla="*/ 6060673 h 6858000"/>
              <a:gd name="connsiteX10" fmla="*/ 5340639 w 12192000"/>
              <a:gd name="connsiteY10" fmla="*/ 6149078 h 6858000"/>
              <a:gd name="connsiteX11" fmla="*/ 5185713 w 12192000"/>
              <a:gd name="connsiteY11" fmla="*/ 6220117 h 6858000"/>
              <a:gd name="connsiteX12" fmla="*/ 5021507 w 12192000"/>
              <a:gd name="connsiteY12" fmla="*/ 6272554 h 6858000"/>
              <a:gd name="connsiteX13" fmla="*/ 4849354 w 12192000"/>
              <a:gd name="connsiteY13" fmla="*/ 6304955 h 6858000"/>
              <a:gd name="connsiteX14" fmla="*/ 4670543 w 12192000"/>
              <a:gd name="connsiteY14" fmla="*/ 6316090 h 6858000"/>
              <a:gd name="connsiteX15" fmla="*/ 4491729 w 12192000"/>
              <a:gd name="connsiteY15" fmla="*/ 6304955 h 6858000"/>
              <a:gd name="connsiteX16" fmla="*/ 4319579 w 12192000"/>
              <a:gd name="connsiteY16" fmla="*/ 6272554 h 6858000"/>
              <a:gd name="connsiteX17" fmla="*/ 4155324 w 12192000"/>
              <a:gd name="connsiteY17" fmla="*/ 6220117 h 6858000"/>
              <a:gd name="connsiteX18" fmla="*/ 4000447 w 12192000"/>
              <a:gd name="connsiteY18" fmla="*/ 6149078 h 6858000"/>
              <a:gd name="connsiteX19" fmla="*/ 3856131 w 12192000"/>
              <a:gd name="connsiteY19" fmla="*/ 6060673 h 6858000"/>
              <a:gd name="connsiteX20" fmla="*/ 3723854 w 12192000"/>
              <a:gd name="connsiteY20" fmla="*/ 5956322 h 6858000"/>
              <a:gd name="connsiteX21" fmla="*/ 3604850 w 12192000"/>
              <a:gd name="connsiteY21" fmla="*/ 5837322 h 6858000"/>
              <a:gd name="connsiteX22" fmla="*/ 3500454 w 12192000"/>
              <a:gd name="connsiteY22" fmla="*/ 5705045 h 6858000"/>
              <a:gd name="connsiteX23" fmla="*/ 3412094 w 12192000"/>
              <a:gd name="connsiteY23" fmla="*/ 5560774 h 6858000"/>
              <a:gd name="connsiteX24" fmla="*/ 3341006 w 12192000"/>
              <a:gd name="connsiteY24" fmla="*/ 5405848 h 6858000"/>
              <a:gd name="connsiteX25" fmla="*/ 3321404 w 12192000"/>
              <a:gd name="connsiteY25" fmla="*/ 5344419 h 6858000"/>
              <a:gd name="connsiteX26" fmla="*/ 3321404 w 12192000"/>
              <a:gd name="connsiteY26" fmla="*/ 6316090 h 6858000"/>
              <a:gd name="connsiteX27" fmla="*/ 1765300 w 12192000"/>
              <a:gd name="connsiteY27" fmla="*/ 6316090 h 6858000"/>
              <a:gd name="connsiteX28" fmla="*/ 1460500 w 12192000"/>
              <a:gd name="connsiteY28" fmla="*/ 6316090 h 6858000"/>
              <a:gd name="connsiteX29" fmla="*/ 943259 w 12192000"/>
              <a:gd name="connsiteY29" fmla="*/ 6316090 h 6858000"/>
              <a:gd name="connsiteX30" fmla="*/ 844932 w 12192000"/>
              <a:gd name="connsiteY30" fmla="*/ 6316090 h 6858000"/>
              <a:gd name="connsiteX31" fmla="*/ 540132 w 12192000"/>
              <a:gd name="connsiteY31" fmla="*/ 6316090 h 6858000"/>
              <a:gd name="connsiteX32" fmla="*/ 540132 w 12192000"/>
              <a:gd name="connsiteY32" fmla="*/ 1159355 h 6858000"/>
              <a:gd name="connsiteX33" fmla="*/ 1152084 w 12192000"/>
              <a:gd name="connsiteY33" fmla="*/ 547358 h 6858000"/>
              <a:gd name="connsiteX34" fmla="*/ 1456884 w 12192000"/>
              <a:gd name="connsiteY34" fmla="*/ 547358 h 6858000"/>
              <a:gd name="connsiteX35" fmla="*/ 1460500 w 12192000"/>
              <a:gd name="connsiteY35" fmla="*/ 547358 h 6858000"/>
              <a:gd name="connsiteX36" fmla="*/ 1555212 w 12192000"/>
              <a:gd name="connsiteY36" fmla="*/ 547358 h 6858000"/>
              <a:gd name="connsiteX37" fmla="*/ 1765300 w 12192000"/>
              <a:gd name="connsiteY37" fmla="*/ 547358 h 6858000"/>
              <a:gd name="connsiteX38" fmla="*/ 2709407 w 12192000"/>
              <a:gd name="connsiteY38" fmla="*/ 547358 h 6858000"/>
              <a:gd name="connsiteX39" fmla="*/ 3245082 w 12192000"/>
              <a:gd name="connsiteY39" fmla="*/ 1083033 h 6858000"/>
              <a:gd name="connsiteX40" fmla="*/ 3245082 w 12192000"/>
              <a:gd name="connsiteY40" fmla="*/ 547358 h 6858000"/>
              <a:gd name="connsiteX41" fmla="*/ 12192000 w 12192000"/>
              <a:gd name="connsiteY41" fmla="*/ 0 h 6858000"/>
              <a:gd name="connsiteX42" fmla="*/ 0 w 12192000"/>
              <a:gd name="connsiteY42" fmla="*/ 0 h 6858000"/>
              <a:gd name="connsiteX43" fmla="*/ 0 w 12192000"/>
              <a:gd name="connsiteY43" fmla="*/ 6858000 h 6858000"/>
              <a:gd name="connsiteX44" fmla="*/ 12192000 w 12192000"/>
              <a:gd name="connsiteY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2000" h="6858000">
                <a:moveTo>
                  <a:pt x="6096000" y="547358"/>
                </a:moveTo>
                <a:lnTo>
                  <a:pt x="6096000" y="4890679"/>
                </a:lnTo>
                <a:lnTo>
                  <a:pt x="6084869" y="5069444"/>
                </a:lnTo>
                <a:lnTo>
                  <a:pt x="6052465" y="5241642"/>
                </a:lnTo>
                <a:lnTo>
                  <a:pt x="6000031" y="5405848"/>
                </a:lnTo>
                <a:lnTo>
                  <a:pt x="5928988" y="5560774"/>
                </a:lnTo>
                <a:lnTo>
                  <a:pt x="5840583" y="5705045"/>
                </a:lnTo>
                <a:lnTo>
                  <a:pt x="5736236" y="5837322"/>
                </a:lnTo>
                <a:lnTo>
                  <a:pt x="5617232" y="5956322"/>
                </a:lnTo>
                <a:lnTo>
                  <a:pt x="5484906" y="6060673"/>
                </a:lnTo>
                <a:lnTo>
                  <a:pt x="5340639" y="6149078"/>
                </a:lnTo>
                <a:lnTo>
                  <a:pt x="5185713" y="6220117"/>
                </a:lnTo>
                <a:lnTo>
                  <a:pt x="5021507" y="6272554"/>
                </a:lnTo>
                <a:lnTo>
                  <a:pt x="4849354" y="6304955"/>
                </a:lnTo>
                <a:lnTo>
                  <a:pt x="4670543" y="6316090"/>
                </a:lnTo>
                <a:lnTo>
                  <a:pt x="4491729" y="6304955"/>
                </a:lnTo>
                <a:lnTo>
                  <a:pt x="4319579" y="6272554"/>
                </a:lnTo>
                <a:lnTo>
                  <a:pt x="4155324" y="6220117"/>
                </a:lnTo>
                <a:lnTo>
                  <a:pt x="4000447" y="6149078"/>
                </a:lnTo>
                <a:lnTo>
                  <a:pt x="3856131" y="6060673"/>
                </a:lnTo>
                <a:lnTo>
                  <a:pt x="3723854" y="5956322"/>
                </a:lnTo>
                <a:lnTo>
                  <a:pt x="3604850" y="5837322"/>
                </a:lnTo>
                <a:lnTo>
                  <a:pt x="3500454" y="5705045"/>
                </a:lnTo>
                <a:lnTo>
                  <a:pt x="3412094" y="5560774"/>
                </a:lnTo>
                <a:lnTo>
                  <a:pt x="3341006" y="5405848"/>
                </a:lnTo>
                <a:lnTo>
                  <a:pt x="3321404" y="5344419"/>
                </a:lnTo>
                <a:lnTo>
                  <a:pt x="3321404" y="6316090"/>
                </a:lnTo>
                <a:lnTo>
                  <a:pt x="1765300" y="6316090"/>
                </a:lnTo>
                <a:lnTo>
                  <a:pt x="1460500" y="6316090"/>
                </a:lnTo>
                <a:lnTo>
                  <a:pt x="943259" y="6316090"/>
                </a:lnTo>
                <a:lnTo>
                  <a:pt x="844932" y="6316090"/>
                </a:lnTo>
                <a:lnTo>
                  <a:pt x="540132" y="6316090"/>
                </a:lnTo>
                <a:lnTo>
                  <a:pt x="540132" y="1159355"/>
                </a:lnTo>
                <a:lnTo>
                  <a:pt x="1152084" y="547358"/>
                </a:lnTo>
                <a:lnTo>
                  <a:pt x="1456884" y="547358"/>
                </a:lnTo>
                <a:lnTo>
                  <a:pt x="1460500" y="547358"/>
                </a:lnTo>
                <a:lnTo>
                  <a:pt x="1555212" y="547358"/>
                </a:lnTo>
                <a:lnTo>
                  <a:pt x="1765300" y="547358"/>
                </a:lnTo>
                <a:lnTo>
                  <a:pt x="2709407" y="547358"/>
                </a:lnTo>
                <a:lnTo>
                  <a:pt x="3245082" y="1083033"/>
                </a:lnTo>
                <a:lnTo>
                  <a:pt x="3245082" y="547358"/>
                </a:lnTo>
                <a:close/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422BA3-4206-4A87-A9F6-F373A66D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053931"/>
            <a:ext cx="4320000" cy="934817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817D72-74AA-43B7-9A07-BF7EA779B91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547358"/>
            <a:ext cx="5555868" cy="5768732"/>
          </a:xfrm>
          <a:custGeom>
            <a:avLst/>
            <a:gdLst>
              <a:gd name="connsiteX0" fmla="*/ 0 w 5555868"/>
              <a:gd name="connsiteY0" fmla="*/ 0 h 5768732"/>
              <a:gd name="connsiteX1" fmla="*/ 2850918 w 5555868"/>
              <a:gd name="connsiteY1" fmla="*/ 0 h 5768732"/>
              <a:gd name="connsiteX2" fmla="*/ 2850918 w 5555868"/>
              <a:gd name="connsiteY2" fmla="*/ 535675 h 5768732"/>
              <a:gd name="connsiteX3" fmla="*/ 3386593 w 5555868"/>
              <a:gd name="connsiteY3" fmla="*/ 0 h 5768732"/>
              <a:gd name="connsiteX4" fmla="*/ 4330700 w 5555868"/>
              <a:gd name="connsiteY4" fmla="*/ 0 h 5768732"/>
              <a:gd name="connsiteX5" fmla="*/ 4540788 w 5555868"/>
              <a:gd name="connsiteY5" fmla="*/ 0 h 5768732"/>
              <a:gd name="connsiteX6" fmla="*/ 4635500 w 5555868"/>
              <a:gd name="connsiteY6" fmla="*/ 0 h 5768732"/>
              <a:gd name="connsiteX7" fmla="*/ 4639116 w 5555868"/>
              <a:gd name="connsiteY7" fmla="*/ 0 h 5768732"/>
              <a:gd name="connsiteX8" fmla="*/ 4943916 w 5555868"/>
              <a:gd name="connsiteY8" fmla="*/ 0 h 5768732"/>
              <a:gd name="connsiteX9" fmla="*/ 5555868 w 5555868"/>
              <a:gd name="connsiteY9" fmla="*/ 611997 h 5768732"/>
              <a:gd name="connsiteX10" fmla="*/ 5555868 w 5555868"/>
              <a:gd name="connsiteY10" fmla="*/ 5768732 h 5768732"/>
              <a:gd name="connsiteX11" fmla="*/ 5251068 w 5555868"/>
              <a:gd name="connsiteY11" fmla="*/ 5768732 h 5768732"/>
              <a:gd name="connsiteX12" fmla="*/ 5152741 w 5555868"/>
              <a:gd name="connsiteY12" fmla="*/ 5768732 h 5768732"/>
              <a:gd name="connsiteX13" fmla="*/ 4635500 w 5555868"/>
              <a:gd name="connsiteY13" fmla="*/ 5768732 h 5768732"/>
              <a:gd name="connsiteX14" fmla="*/ 4330700 w 5555868"/>
              <a:gd name="connsiteY14" fmla="*/ 5768732 h 5768732"/>
              <a:gd name="connsiteX15" fmla="*/ 2774596 w 5555868"/>
              <a:gd name="connsiteY15" fmla="*/ 5768732 h 5768732"/>
              <a:gd name="connsiteX16" fmla="*/ 2774596 w 5555868"/>
              <a:gd name="connsiteY16" fmla="*/ 4797061 h 5768732"/>
              <a:gd name="connsiteX17" fmla="*/ 2754994 w 5555868"/>
              <a:gd name="connsiteY17" fmla="*/ 4858490 h 5768732"/>
              <a:gd name="connsiteX18" fmla="*/ 2683906 w 5555868"/>
              <a:gd name="connsiteY18" fmla="*/ 5013416 h 5768732"/>
              <a:gd name="connsiteX19" fmla="*/ 2595546 w 5555868"/>
              <a:gd name="connsiteY19" fmla="*/ 5157687 h 5768732"/>
              <a:gd name="connsiteX20" fmla="*/ 2491150 w 5555868"/>
              <a:gd name="connsiteY20" fmla="*/ 5289964 h 5768732"/>
              <a:gd name="connsiteX21" fmla="*/ 2372146 w 5555868"/>
              <a:gd name="connsiteY21" fmla="*/ 5408964 h 5768732"/>
              <a:gd name="connsiteX22" fmla="*/ 2239869 w 5555868"/>
              <a:gd name="connsiteY22" fmla="*/ 5513315 h 5768732"/>
              <a:gd name="connsiteX23" fmla="*/ 2095553 w 5555868"/>
              <a:gd name="connsiteY23" fmla="*/ 5601720 h 5768732"/>
              <a:gd name="connsiteX24" fmla="*/ 1940676 w 5555868"/>
              <a:gd name="connsiteY24" fmla="*/ 5672759 h 5768732"/>
              <a:gd name="connsiteX25" fmla="*/ 1776421 w 5555868"/>
              <a:gd name="connsiteY25" fmla="*/ 5725196 h 5768732"/>
              <a:gd name="connsiteX26" fmla="*/ 1604271 w 5555868"/>
              <a:gd name="connsiteY26" fmla="*/ 5757597 h 5768732"/>
              <a:gd name="connsiteX27" fmla="*/ 1425457 w 5555868"/>
              <a:gd name="connsiteY27" fmla="*/ 5768732 h 5768732"/>
              <a:gd name="connsiteX28" fmla="*/ 1246646 w 5555868"/>
              <a:gd name="connsiteY28" fmla="*/ 5757597 h 5768732"/>
              <a:gd name="connsiteX29" fmla="*/ 1074493 w 5555868"/>
              <a:gd name="connsiteY29" fmla="*/ 5725196 h 5768732"/>
              <a:gd name="connsiteX30" fmla="*/ 910287 w 5555868"/>
              <a:gd name="connsiteY30" fmla="*/ 5672759 h 5768732"/>
              <a:gd name="connsiteX31" fmla="*/ 755361 w 5555868"/>
              <a:gd name="connsiteY31" fmla="*/ 5601720 h 5768732"/>
              <a:gd name="connsiteX32" fmla="*/ 611094 w 5555868"/>
              <a:gd name="connsiteY32" fmla="*/ 5513315 h 5768732"/>
              <a:gd name="connsiteX33" fmla="*/ 478768 w 5555868"/>
              <a:gd name="connsiteY33" fmla="*/ 5408964 h 5768732"/>
              <a:gd name="connsiteX34" fmla="*/ 359764 w 5555868"/>
              <a:gd name="connsiteY34" fmla="*/ 5289964 h 5768732"/>
              <a:gd name="connsiteX35" fmla="*/ 255417 w 5555868"/>
              <a:gd name="connsiteY35" fmla="*/ 5157687 h 5768732"/>
              <a:gd name="connsiteX36" fmla="*/ 167012 w 5555868"/>
              <a:gd name="connsiteY36" fmla="*/ 5013416 h 5768732"/>
              <a:gd name="connsiteX37" fmla="*/ 95969 w 5555868"/>
              <a:gd name="connsiteY37" fmla="*/ 4858490 h 5768732"/>
              <a:gd name="connsiteX38" fmla="*/ 43535 w 5555868"/>
              <a:gd name="connsiteY38" fmla="*/ 4694284 h 5768732"/>
              <a:gd name="connsiteX39" fmla="*/ 11131 w 5555868"/>
              <a:gd name="connsiteY39" fmla="*/ 4522086 h 5768732"/>
              <a:gd name="connsiteX40" fmla="*/ 0 w 5555868"/>
              <a:gd name="connsiteY40" fmla="*/ 4343321 h 576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555868" h="5768732">
                <a:moveTo>
                  <a:pt x="0" y="0"/>
                </a:moveTo>
                <a:lnTo>
                  <a:pt x="2850918" y="0"/>
                </a:lnTo>
                <a:lnTo>
                  <a:pt x="2850918" y="535675"/>
                </a:lnTo>
                <a:lnTo>
                  <a:pt x="3386593" y="0"/>
                </a:lnTo>
                <a:lnTo>
                  <a:pt x="4330700" y="0"/>
                </a:lnTo>
                <a:lnTo>
                  <a:pt x="4540788" y="0"/>
                </a:lnTo>
                <a:lnTo>
                  <a:pt x="4635500" y="0"/>
                </a:lnTo>
                <a:lnTo>
                  <a:pt x="4639116" y="0"/>
                </a:lnTo>
                <a:lnTo>
                  <a:pt x="4943916" y="0"/>
                </a:lnTo>
                <a:lnTo>
                  <a:pt x="5555868" y="611997"/>
                </a:lnTo>
                <a:lnTo>
                  <a:pt x="5555868" y="5768732"/>
                </a:lnTo>
                <a:lnTo>
                  <a:pt x="5251068" y="5768732"/>
                </a:lnTo>
                <a:lnTo>
                  <a:pt x="5152741" y="5768732"/>
                </a:lnTo>
                <a:lnTo>
                  <a:pt x="4635500" y="5768732"/>
                </a:lnTo>
                <a:lnTo>
                  <a:pt x="4330700" y="5768732"/>
                </a:lnTo>
                <a:lnTo>
                  <a:pt x="2774596" y="5768732"/>
                </a:lnTo>
                <a:lnTo>
                  <a:pt x="2774596" y="4797061"/>
                </a:lnTo>
                <a:lnTo>
                  <a:pt x="2754994" y="4858490"/>
                </a:lnTo>
                <a:lnTo>
                  <a:pt x="2683906" y="5013416"/>
                </a:lnTo>
                <a:lnTo>
                  <a:pt x="2595546" y="5157687"/>
                </a:lnTo>
                <a:lnTo>
                  <a:pt x="2491150" y="5289964"/>
                </a:lnTo>
                <a:lnTo>
                  <a:pt x="2372146" y="5408964"/>
                </a:lnTo>
                <a:lnTo>
                  <a:pt x="2239869" y="5513315"/>
                </a:lnTo>
                <a:lnTo>
                  <a:pt x="2095553" y="5601720"/>
                </a:lnTo>
                <a:lnTo>
                  <a:pt x="1940676" y="5672759"/>
                </a:lnTo>
                <a:lnTo>
                  <a:pt x="1776421" y="5725196"/>
                </a:lnTo>
                <a:lnTo>
                  <a:pt x="1604271" y="5757597"/>
                </a:lnTo>
                <a:lnTo>
                  <a:pt x="1425457" y="5768732"/>
                </a:lnTo>
                <a:lnTo>
                  <a:pt x="1246646" y="5757597"/>
                </a:lnTo>
                <a:lnTo>
                  <a:pt x="1074493" y="5725196"/>
                </a:lnTo>
                <a:lnTo>
                  <a:pt x="910287" y="5672759"/>
                </a:lnTo>
                <a:lnTo>
                  <a:pt x="755361" y="5601720"/>
                </a:lnTo>
                <a:lnTo>
                  <a:pt x="611094" y="5513315"/>
                </a:lnTo>
                <a:lnTo>
                  <a:pt x="478768" y="5408964"/>
                </a:lnTo>
                <a:lnTo>
                  <a:pt x="359764" y="5289964"/>
                </a:lnTo>
                <a:lnTo>
                  <a:pt x="255417" y="5157687"/>
                </a:lnTo>
                <a:lnTo>
                  <a:pt x="167012" y="5013416"/>
                </a:lnTo>
                <a:lnTo>
                  <a:pt x="95969" y="4858490"/>
                </a:lnTo>
                <a:lnTo>
                  <a:pt x="43535" y="4694284"/>
                </a:lnTo>
                <a:lnTo>
                  <a:pt x="11131" y="4522086"/>
                </a:lnTo>
                <a:lnTo>
                  <a:pt x="0" y="4343321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D84B868E-1117-4249-96BE-34063929DEB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 - Recipients Only</a:t>
            </a:r>
            <a:endParaRPr lang="en-AU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EC01CB3-022E-4816-B475-5591BF04BC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321814"/>
            <a:ext cx="4320000" cy="342208"/>
          </a:xfrm>
        </p:spPr>
        <p:txBody>
          <a:bodyPr/>
          <a:lstStyle>
            <a:lvl1pPr>
              <a:defRPr sz="16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BD3D7F2-C280-4BFC-9D9E-5DC2259383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743454"/>
            <a:ext cx="4320000" cy="342208"/>
          </a:xfrm>
        </p:spPr>
        <p:txBody>
          <a:bodyPr/>
          <a:lstStyle>
            <a:lvl1pPr>
              <a:defRPr sz="1600" b="1">
                <a:solidFill>
                  <a:schemeClr val="tx2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Presenter Name | 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B01DF4-EE98-49FF-9936-82E169F08E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6" y="1344146"/>
            <a:ext cx="1213467" cy="4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6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CD0E897-2D36-41FF-B2FD-EBFE7A79931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en-AU" sz="1800" dirty="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9267943-ED8B-4344-ACC6-D13DD510049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03714" y="539297"/>
            <a:ext cx="7346391" cy="5776127"/>
          </a:xfrm>
          <a:custGeom>
            <a:avLst/>
            <a:gdLst>
              <a:gd name="connsiteX0" fmla="*/ 0 w 7346391"/>
              <a:gd name="connsiteY0" fmla="*/ 0 h 5776127"/>
              <a:gd name="connsiteX1" fmla="*/ 1792287 w 7346391"/>
              <a:gd name="connsiteY1" fmla="*/ 0 h 5776127"/>
              <a:gd name="connsiteX2" fmla="*/ 2184459 w 7346391"/>
              <a:gd name="connsiteY2" fmla="*/ 0 h 5776127"/>
              <a:gd name="connsiteX3" fmla="*/ 3963694 w 7346391"/>
              <a:gd name="connsiteY3" fmla="*/ 0 h 5776127"/>
              <a:gd name="connsiteX4" fmla="*/ 6148153 w 7346391"/>
              <a:gd name="connsiteY4" fmla="*/ 0 h 5776127"/>
              <a:gd name="connsiteX5" fmla="*/ 6158812 w 7346391"/>
              <a:gd name="connsiteY5" fmla="*/ 0 h 5776127"/>
              <a:gd name="connsiteX6" fmla="*/ 6280235 w 7346391"/>
              <a:gd name="connsiteY6" fmla="*/ 6131 h 5776127"/>
              <a:gd name="connsiteX7" fmla="*/ 6325104 w 7346391"/>
              <a:gd name="connsiteY7" fmla="*/ 12979 h 5776127"/>
              <a:gd name="connsiteX8" fmla="*/ 6325225 w 7346391"/>
              <a:gd name="connsiteY8" fmla="*/ 12988 h 5776127"/>
              <a:gd name="connsiteX9" fmla="*/ 6325360 w 7346391"/>
              <a:gd name="connsiteY9" fmla="*/ 13018 h 5776127"/>
              <a:gd name="connsiteX10" fmla="*/ 6398151 w 7346391"/>
              <a:gd name="connsiteY10" fmla="*/ 24127 h 5776127"/>
              <a:gd name="connsiteX11" fmla="*/ 7322264 w 7346391"/>
              <a:gd name="connsiteY11" fmla="*/ 948240 h 5776127"/>
              <a:gd name="connsiteX12" fmla="*/ 7333360 w 7346391"/>
              <a:gd name="connsiteY12" fmla="*/ 1020947 h 5776127"/>
              <a:gd name="connsiteX13" fmla="*/ 7333399 w 7346391"/>
              <a:gd name="connsiteY13" fmla="*/ 1021121 h 5776127"/>
              <a:gd name="connsiteX14" fmla="*/ 7333410 w 7346391"/>
              <a:gd name="connsiteY14" fmla="*/ 1021277 h 5776127"/>
              <a:gd name="connsiteX15" fmla="*/ 7340260 w 7346391"/>
              <a:gd name="connsiteY15" fmla="*/ 1066156 h 5776127"/>
              <a:gd name="connsiteX16" fmla="*/ 7346391 w 7346391"/>
              <a:gd name="connsiteY16" fmla="*/ 1187579 h 5776127"/>
              <a:gd name="connsiteX17" fmla="*/ 7346391 w 7346391"/>
              <a:gd name="connsiteY17" fmla="*/ 1198188 h 5776127"/>
              <a:gd name="connsiteX18" fmla="*/ 7346391 w 7346391"/>
              <a:gd name="connsiteY18" fmla="*/ 5776127 h 5776127"/>
              <a:gd name="connsiteX19" fmla="*/ 5161932 w 7346391"/>
              <a:gd name="connsiteY19" fmla="*/ 5776127 h 5776127"/>
              <a:gd name="connsiteX20" fmla="*/ 3508599 w 7346391"/>
              <a:gd name="connsiteY20" fmla="*/ 5776127 h 5776127"/>
              <a:gd name="connsiteX21" fmla="*/ 1792287 w 7346391"/>
              <a:gd name="connsiteY21" fmla="*/ 5776127 h 5776127"/>
              <a:gd name="connsiteX22" fmla="*/ 1324140 w 7346391"/>
              <a:gd name="connsiteY22" fmla="*/ 5776127 h 5776127"/>
              <a:gd name="connsiteX23" fmla="*/ 0 w 7346391"/>
              <a:gd name="connsiteY23" fmla="*/ 4451988 h 577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46391" h="5776127">
                <a:moveTo>
                  <a:pt x="0" y="0"/>
                </a:moveTo>
                <a:lnTo>
                  <a:pt x="1792287" y="0"/>
                </a:lnTo>
                <a:lnTo>
                  <a:pt x="2184459" y="0"/>
                </a:lnTo>
                <a:lnTo>
                  <a:pt x="3963694" y="0"/>
                </a:lnTo>
                <a:lnTo>
                  <a:pt x="6148153" y="0"/>
                </a:lnTo>
                <a:lnTo>
                  <a:pt x="6158812" y="0"/>
                </a:lnTo>
                <a:cubicBezTo>
                  <a:pt x="6199805" y="0"/>
                  <a:pt x="6240312" y="2077"/>
                  <a:pt x="6280235" y="6131"/>
                </a:cubicBezTo>
                <a:lnTo>
                  <a:pt x="6325104" y="12979"/>
                </a:lnTo>
                <a:lnTo>
                  <a:pt x="6325225" y="12988"/>
                </a:lnTo>
                <a:lnTo>
                  <a:pt x="6325360" y="13018"/>
                </a:lnTo>
                <a:lnTo>
                  <a:pt x="6398151" y="24127"/>
                </a:lnTo>
                <a:cubicBezTo>
                  <a:pt x="6862002" y="119045"/>
                  <a:pt x="7227346" y="484389"/>
                  <a:pt x="7322264" y="948240"/>
                </a:cubicBezTo>
                <a:lnTo>
                  <a:pt x="7333360" y="1020947"/>
                </a:lnTo>
                <a:lnTo>
                  <a:pt x="7333399" y="1021121"/>
                </a:lnTo>
                <a:lnTo>
                  <a:pt x="7333410" y="1021277"/>
                </a:lnTo>
                <a:lnTo>
                  <a:pt x="7340260" y="1066156"/>
                </a:lnTo>
                <a:cubicBezTo>
                  <a:pt x="7344314" y="1106079"/>
                  <a:pt x="7346391" y="1146587"/>
                  <a:pt x="7346391" y="1187579"/>
                </a:cubicBezTo>
                <a:lnTo>
                  <a:pt x="7346391" y="1198188"/>
                </a:lnTo>
                <a:lnTo>
                  <a:pt x="7346391" y="5776127"/>
                </a:lnTo>
                <a:lnTo>
                  <a:pt x="5161932" y="5776127"/>
                </a:lnTo>
                <a:lnTo>
                  <a:pt x="3508599" y="5776127"/>
                </a:lnTo>
                <a:lnTo>
                  <a:pt x="1792287" y="5776127"/>
                </a:lnTo>
                <a:lnTo>
                  <a:pt x="1324140" y="5776127"/>
                </a:lnTo>
                <a:lnTo>
                  <a:pt x="0" y="445198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algn="l"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8" name="Title 16">
            <a:extLst>
              <a:ext uri="{FF2B5EF4-FFF2-40B4-BE49-F238E27FC236}">
                <a16:creationId xmlns:a16="http://schemas.microsoft.com/office/drawing/2014/main" id="{43250806-CFEA-4155-96CC-7A19CDB1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471" y="998638"/>
            <a:ext cx="3956049" cy="13059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3" name="Content Placeholder 21">
            <a:extLst>
              <a:ext uri="{FF2B5EF4-FFF2-40B4-BE49-F238E27FC236}">
                <a16:creationId xmlns:a16="http://schemas.microsoft.com/office/drawing/2014/main" id="{AFB30AB4-81C5-4DF8-AE4E-2959BDBFAF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3788" y="2381250"/>
            <a:ext cx="6242050" cy="2519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A88ADCD8-539C-4911-AFFF-CFDE01FBA6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lIns="540000" anchor="ctr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Insert image and send to back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5E9C3-BA46-47EE-96AF-E1866BE9B35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- Recipients Only</a:t>
            </a:r>
            <a:endParaRPr lang="en-AU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A5FD16F-26E1-614A-BFA5-CD3B22464E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590" y="522515"/>
            <a:ext cx="2064783" cy="7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5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C7AAFE0-888F-4BBC-9ECA-C4C61A081D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1184" y="0"/>
            <a:ext cx="12189630" cy="6858000"/>
          </a:xfrm>
          <a:prstGeom prst="rect">
            <a:avLst/>
          </a:prstGeom>
        </p:spPr>
      </p:pic>
      <p:sp>
        <p:nvSpPr>
          <p:cNvPr id="12" name="Freeform: Shape 25">
            <a:extLst>
              <a:ext uri="{FF2B5EF4-FFF2-40B4-BE49-F238E27FC236}">
                <a16:creationId xmlns:a16="http://schemas.microsoft.com/office/drawing/2014/main" id="{1585B3E7-753F-D44B-AFF2-8AC7A25F208E}"/>
              </a:ext>
            </a:extLst>
          </p:cNvPr>
          <p:cNvSpPr/>
          <p:nvPr userDrawn="1"/>
        </p:nvSpPr>
        <p:spPr>
          <a:xfrm>
            <a:off x="-1" y="1570892"/>
            <a:ext cx="8061686" cy="5287108"/>
          </a:xfrm>
          <a:prstGeom prst="round1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C4257-55ED-4E01-8EFE-8DAEF4C1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749" y="2666599"/>
            <a:ext cx="4474655" cy="1524801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B79F9FDB-2A9F-494A-B4CE-E9EE6DB3AE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063" y="2476500"/>
            <a:ext cx="1976686" cy="1803400"/>
          </a:xfrm>
        </p:spPr>
        <p:txBody>
          <a:bodyPr anchor="ctr"/>
          <a:lstStyle>
            <a:lvl1pPr>
              <a:defRPr sz="10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6" name="Footer Placeholder 45">
            <a:extLst>
              <a:ext uri="{FF2B5EF4-FFF2-40B4-BE49-F238E27FC236}">
                <a16:creationId xmlns:a16="http://schemas.microsoft.com/office/drawing/2014/main" id="{510B13C8-55C1-4508-940A-07BC175EF4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82250" y="6379184"/>
            <a:ext cx="4114800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Footer Text Here</a:t>
            </a:r>
            <a:endParaRPr lang="en-AU" b="1" dirty="0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31C9676B-E44E-4A7E-A2BC-FE6E23B6EB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90510" y="6379184"/>
            <a:ext cx="362778" cy="2189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BD45C-3E05-4E1F-86A1-7949DB5136D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8" name="Date Placeholder 47">
            <a:extLst>
              <a:ext uri="{FF2B5EF4-FFF2-40B4-BE49-F238E27FC236}">
                <a16:creationId xmlns:a16="http://schemas.microsoft.com/office/drawing/2014/main" id="{76EC93AC-5E1D-4BFC-9D96-2F6302BB95F1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540932" y="6380481"/>
            <a:ext cx="2357120" cy="216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- Recipients Only</a:t>
            </a:r>
            <a:endParaRPr lang="en-A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F1C53D-9DDF-4AD9-8BAC-01C6ACECA120}"/>
              </a:ext>
            </a:extLst>
          </p:cNvPr>
          <p:cNvCxnSpPr>
            <a:cxnSpLocks/>
          </p:cNvCxnSpPr>
          <p:nvPr userDrawn="1"/>
        </p:nvCxnSpPr>
        <p:spPr>
          <a:xfrm>
            <a:off x="11600078" y="6437224"/>
            <a:ext cx="0" cy="107569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53693EE-DB05-492D-8F36-CF519F1C71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571" y="660494"/>
            <a:ext cx="1060939" cy="36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4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6FA29-0D62-4F5B-8F17-353442E7B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539750"/>
            <a:ext cx="9015731" cy="52925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2C30D-8246-455B-95B1-A87153F95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49" y="1788029"/>
            <a:ext cx="11107738" cy="4254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076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674" r:id="rId2"/>
    <p:sldLayoutId id="2147483676" r:id="rId3"/>
    <p:sldLayoutId id="2147483735" r:id="rId4"/>
    <p:sldLayoutId id="2147483737" r:id="rId5"/>
    <p:sldLayoutId id="2147483739" r:id="rId6"/>
    <p:sldLayoutId id="2147483741" r:id="rId7"/>
    <p:sldLayoutId id="2147483664" r:id="rId8"/>
    <p:sldLayoutId id="2147483677" r:id="rId9"/>
    <p:sldLayoutId id="2147483678" r:id="rId10"/>
    <p:sldLayoutId id="2147483679" r:id="rId11"/>
    <p:sldLayoutId id="2147483742" r:id="rId12"/>
    <p:sldLayoutId id="2147483745" r:id="rId13"/>
    <p:sldLayoutId id="2147483744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89" r:id="rId20"/>
    <p:sldLayoutId id="2147483680" r:id="rId21"/>
    <p:sldLayoutId id="2147483684" r:id="rId22"/>
    <p:sldLayoutId id="2147483681" r:id="rId23"/>
    <p:sldLayoutId id="2147483685" r:id="rId24"/>
    <p:sldLayoutId id="2147483682" r:id="rId25"/>
    <p:sldLayoutId id="2147483686" r:id="rId26"/>
    <p:sldLayoutId id="2147483683" r:id="rId27"/>
    <p:sldLayoutId id="2147483687" r:id="rId28"/>
    <p:sldLayoutId id="2147483688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9" r:id="rId37"/>
    <p:sldLayoutId id="2147483698" r:id="rId38"/>
    <p:sldLayoutId id="2147483697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7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18" r:id="rId51"/>
    <p:sldLayoutId id="2147483747" r:id="rId52"/>
    <p:sldLayoutId id="2147483729" r:id="rId53"/>
    <p:sldLayoutId id="2147483730" r:id="rId54"/>
    <p:sldLayoutId id="2147483731" r:id="rId55"/>
    <p:sldLayoutId id="2147483732" r:id="rId56"/>
    <p:sldLayoutId id="2147483722" r:id="rId57"/>
    <p:sldLayoutId id="2147483723" r:id="rId58"/>
    <p:sldLayoutId id="2147483743" r:id="rId59"/>
    <p:sldLayoutId id="2147483733" r:id="rId60"/>
    <p:sldLayoutId id="2147483748" r:id="rId6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accent5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>
          <a:schemeClr val="accent4"/>
        </a:buClr>
        <a:buSzPct val="15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800" b="1" kern="1200" cap="all" baseline="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None/>
        <a:defRPr sz="1000" i="1" kern="1200">
          <a:solidFill>
            <a:schemeClr val="tx1">
              <a:lumMod val="60000"/>
              <a:lumOff val="4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357188" indent="-176213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Clr>
          <a:schemeClr val="accent4"/>
        </a:buClr>
        <a:buFont typeface="Century Gothic" panose="020B0502020202020204" pitchFamily="34" charset="0"/>
        <a:buChar char="–"/>
        <a:defRPr sz="1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340" userDrawn="1">
          <p15:clr>
            <a:srgbClr val="F26B43"/>
          </p15:clr>
        </p15:guide>
        <p15:guide id="4" pos="2597" userDrawn="1">
          <p15:clr>
            <a:srgbClr val="F26B43"/>
          </p15:clr>
        </p15:guide>
        <p15:guide id="5" pos="2711" userDrawn="1">
          <p15:clr>
            <a:srgbClr val="F26B43"/>
          </p15:clr>
        </p15:guide>
        <p15:guide id="6" pos="4968" userDrawn="1">
          <p15:clr>
            <a:srgbClr val="F26B43"/>
          </p15:clr>
        </p15:guide>
        <p15:guide id="7" pos="5082" userDrawn="1">
          <p15:clr>
            <a:srgbClr val="F26B43"/>
          </p15:clr>
        </p15:guide>
        <p15:guide id="8" pos="7339" userDrawn="1">
          <p15:clr>
            <a:srgbClr val="F26B43"/>
          </p15:clr>
        </p15:guide>
        <p15:guide id="9" orient="horz" userDrawn="1">
          <p15:clr>
            <a:srgbClr val="F26B43"/>
          </p15:clr>
        </p15:guide>
        <p15:guide id="10" orient="horz" pos="4320" userDrawn="1">
          <p15:clr>
            <a:srgbClr val="F26B43"/>
          </p15:clr>
        </p15:guide>
        <p15:guide id="11" orient="horz" pos="368" userDrawn="1">
          <p15:clr>
            <a:srgbClr val="F26B43"/>
          </p15:clr>
        </p15:guide>
        <p15:guide id="12" orient="horz" pos="2103" userDrawn="1">
          <p15:clr>
            <a:srgbClr val="F26B43"/>
          </p15:clr>
        </p15:guide>
        <p15:guide id="13" orient="horz" pos="2216" userDrawn="1">
          <p15:clr>
            <a:srgbClr val="F26B43"/>
          </p15:clr>
        </p15:guide>
        <p15:guide id="14" orient="horz" pos="3979" userDrawn="1">
          <p15:clr>
            <a:srgbClr val="F26B43"/>
          </p15:clr>
        </p15:guide>
        <p15:guide id="15" pos="3783" userDrawn="1">
          <p15:clr>
            <a:srgbClr val="F26B43"/>
          </p15:clr>
        </p15:guide>
        <p15:guide id="16" pos="3896" userDrawn="1">
          <p15:clr>
            <a:srgbClr val="F26B43"/>
          </p15:clr>
        </p15:guide>
        <p15:guide id="17" orient="horz" pos="11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microsoft.com/office/2018/10/relationships/comments" Target="../comments/modernComment_7FFFEDFA_4BBF0BD8.xml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5609A36F-4811-42ED-934A-672E9DA72F4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539297"/>
            <a:ext cx="5554104" cy="5776127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F777048-BC82-4341-9C5B-B01D3E90B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053931"/>
            <a:ext cx="4320000" cy="934817"/>
          </a:xfrm>
        </p:spPr>
        <p:txBody>
          <a:bodyPr/>
          <a:lstStyle/>
          <a:p>
            <a:r>
              <a:rPr lang="en-AU" dirty="0"/>
              <a:t>DNSP View on 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chemeClr val="bg1"/>
                </a:solidFill>
              </a:rPr>
              <a:t>Electric Vehicles</a:t>
            </a:r>
            <a:r>
              <a:rPr lang="en-AU" dirty="0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2EF262A-3C59-4CB5-BE04-F8D94395A4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0" y="4743454"/>
            <a:ext cx="4320000" cy="342208"/>
          </a:xfrm>
        </p:spPr>
        <p:txBody>
          <a:bodyPr/>
          <a:lstStyle/>
          <a:p>
            <a:r>
              <a:rPr lang="en-AU" sz="1200" b="0" dirty="0"/>
              <a:t>C4NET| November 2024</a:t>
            </a:r>
          </a:p>
        </p:txBody>
      </p:sp>
    </p:spTree>
    <p:extLst>
      <p:ext uri="{BB962C8B-B14F-4D97-AF65-F5344CB8AC3E}">
        <p14:creationId xmlns:p14="http://schemas.microsoft.com/office/powerpoint/2010/main" val="122437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79B8A3-BBE6-D217-73F2-34EE83B6879A}"/>
              </a:ext>
            </a:extLst>
          </p:cNvPr>
          <p:cNvSpPr/>
          <p:nvPr/>
        </p:nvSpPr>
        <p:spPr>
          <a:xfrm>
            <a:off x="730817" y="1441098"/>
            <a:ext cx="4299016" cy="25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Common Challenges Across the Globe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3CEFB7-93D2-4BDE-F9B5-A5DF9C64A22C}"/>
              </a:ext>
            </a:extLst>
          </p:cNvPr>
          <p:cNvSpPr/>
          <p:nvPr/>
        </p:nvSpPr>
        <p:spPr>
          <a:xfrm>
            <a:off x="1155760" y="1716196"/>
            <a:ext cx="4112813" cy="468752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b="1" dirty="0">
                <a:solidFill>
                  <a:schemeClr val="accent2"/>
                </a:solidFill>
              </a:rPr>
              <a:t>Charger infrastructure performance &amp; availability:</a:t>
            </a:r>
          </a:p>
          <a:p>
            <a:r>
              <a:rPr lang="en-US" sz="1100" dirty="0">
                <a:solidFill>
                  <a:schemeClr val="tx1"/>
                </a:solidFill>
              </a:rPr>
              <a:t>Charging speeds and reliability of public infrastructure, and the adoption and availability infrastructure in rural areas.</a:t>
            </a:r>
          </a:p>
          <a:p>
            <a:r>
              <a:rPr lang="en-US" sz="1100" dirty="0">
                <a:solidFill>
                  <a:schemeClr val="tx1"/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2"/>
                </a:solidFill>
              </a:rPr>
              <a:t>Consumer barriers to adoption:</a:t>
            </a:r>
          </a:p>
          <a:p>
            <a:r>
              <a:rPr lang="en-US" sz="1100" dirty="0">
                <a:solidFill>
                  <a:schemeClr val="tx1"/>
                </a:solidFill>
              </a:rPr>
              <a:t>Understanding and mitigating consumer barriers to adoption, including range anxiety, affordability and access to reliable infrastructure.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sz="1100" b="1" dirty="0">
                <a:solidFill>
                  <a:schemeClr val="accent2"/>
                </a:solidFill>
              </a:rPr>
              <a:t>EV grid integration and network impact</a:t>
            </a:r>
            <a:r>
              <a:rPr lang="en-US" sz="1100" dirty="0">
                <a:solidFill>
                  <a:schemeClr val="accent2"/>
                </a:solidFill>
              </a:rPr>
              <a:t>:</a:t>
            </a:r>
          </a:p>
          <a:p>
            <a:r>
              <a:rPr lang="en-US" sz="1100" dirty="0">
                <a:solidFill>
                  <a:schemeClr val="tx1"/>
                </a:solidFill>
              </a:rPr>
              <a:t>Understanding the impacts of EV charging on the network supply, but also how to leverage EV integration for flexibility. </a:t>
            </a:r>
          </a:p>
          <a:p>
            <a:endParaRPr lang="en-US" sz="1100" dirty="0">
              <a:solidFill>
                <a:schemeClr val="accent2"/>
              </a:solidFill>
            </a:endParaRPr>
          </a:p>
          <a:p>
            <a:r>
              <a:rPr lang="en-US" sz="1100" b="1" dirty="0">
                <a:solidFill>
                  <a:schemeClr val="accent2"/>
                </a:solidFill>
              </a:rPr>
              <a:t>Technology and strategy maturity</a:t>
            </a:r>
            <a:r>
              <a:rPr lang="en-US" sz="1100" dirty="0">
                <a:solidFill>
                  <a:schemeClr val="accent2"/>
                </a:solidFill>
              </a:rPr>
              <a:t>:</a:t>
            </a:r>
          </a:p>
          <a:p>
            <a:r>
              <a:rPr lang="en-AU" sz="1100" dirty="0">
                <a:solidFill>
                  <a:schemeClr val="tx1"/>
                </a:solidFill>
              </a:rPr>
              <a:t>Low maturity of strategies to coordinate and manage EV impacts on the electricity networks, by both network utility providers and governments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AU" sz="1100" b="1" dirty="0">
                <a:solidFill>
                  <a:schemeClr val="accent2"/>
                </a:solidFill>
              </a:rPr>
              <a:t>Policy, Supply, and Market Dynamics</a:t>
            </a:r>
          </a:p>
          <a:p>
            <a:r>
              <a:rPr lang="en-AU" sz="1100" dirty="0">
                <a:solidFill>
                  <a:schemeClr val="tx1"/>
                </a:solidFill>
              </a:rPr>
              <a:t>Navigating aggressive government decarbonization policies 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0357D8-E3D1-1508-A5AF-F8D55591A9BD}"/>
              </a:ext>
            </a:extLst>
          </p:cNvPr>
          <p:cNvGrpSpPr/>
          <p:nvPr/>
        </p:nvGrpSpPr>
        <p:grpSpPr>
          <a:xfrm>
            <a:off x="765769" y="2596041"/>
            <a:ext cx="396000" cy="396000"/>
            <a:chOff x="184365" y="2385535"/>
            <a:chExt cx="396000" cy="3960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A3B04F5-AF81-5EBF-180F-30EDCBFAA531}"/>
                </a:ext>
              </a:extLst>
            </p:cNvPr>
            <p:cNvSpPr/>
            <p:nvPr/>
          </p:nvSpPr>
          <p:spPr>
            <a:xfrm>
              <a:off x="184365" y="2385535"/>
              <a:ext cx="396000" cy="39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ACB84BE-FED7-5AD9-329E-FE9ADE0A2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8033" y="2445740"/>
              <a:ext cx="288664" cy="288664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2043D4-A891-1C16-AC9C-4942C68454DA}"/>
              </a:ext>
            </a:extLst>
          </p:cNvPr>
          <p:cNvGrpSpPr/>
          <p:nvPr/>
        </p:nvGrpSpPr>
        <p:grpSpPr>
          <a:xfrm>
            <a:off x="759994" y="3488259"/>
            <a:ext cx="396000" cy="396000"/>
            <a:chOff x="184365" y="3000047"/>
            <a:chExt cx="396000" cy="3960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456D9CE-3942-42B7-A641-3992879BD82A}"/>
                </a:ext>
              </a:extLst>
            </p:cNvPr>
            <p:cNvSpPr/>
            <p:nvPr/>
          </p:nvSpPr>
          <p:spPr>
            <a:xfrm>
              <a:off x="184365" y="3000047"/>
              <a:ext cx="396000" cy="39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AA8602C-4954-9E1C-0DDE-0D790DE79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8033" y="3053715"/>
              <a:ext cx="288664" cy="28866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ECEDF6-5579-A66A-5B0E-44D377209001}"/>
              </a:ext>
            </a:extLst>
          </p:cNvPr>
          <p:cNvGrpSpPr/>
          <p:nvPr/>
        </p:nvGrpSpPr>
        <p:grpSpPr>
          <a:xfrm>
            <a:off x="765769" y="5120913"/>
            <a:ext cx="396000" cy="396000"/>
            <a:chOff x="184364" y="4843581"/>
            <a:chExt cx="396000" cy="3960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00CE97D-9D65-A48D-44DA-6F7F5F41356E}"/>
                </a:ext>
              </a:extLst>
            </p:cNvPr>
            <p:cNvSpPr/>
            <p:nvPr/>
          </p:nvSpPr>
          <p:spPr>
            <a:xfrm>
              <a:off x="184364" y="4843581"/>
              <a:ext cx="396000" cy="39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584DDF-1B18-57E1-11A1-8C0649D78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53929" y="4900638"/>
              <a:ext cx="288664" cy="28866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8535DE-43C2-EBA2-1178-DE5CAB719289}"/>
              </a:ext>
            </a:extLst>
          </p:cNvPr>
          <p:cNvGrpSpPr/>
          <p:nvPr/>
        </p:nvGrpSpPr>
        <p:grpSpPr>
          <a:xfrm>
            <a:off x="765769" y="4320052"/>
            <a:ext cx="396000" cy="396000"/>
            <a:chOff x="184365" y="3614559"/>
            <a:chExt cx="396000" cy="3960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99F526F-6BDE-8CA4-EE84-53369DB865F9}"/>
                </a:ext>
              </a:extLst>
            </p:cNvPr>
            <p:cNvSpPr/>
            <p:nvPr/>
          </p:nvSpPr>
          <p:spPr>
            <a:xfrm>
              <a:off x="184365" y="3614559"/>
              <a:ext cx="396000" cy="39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D3990EBB-5314-FE4C-6613-3A688DF53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38033" y="3676998"/>
              <a:ext cx="288664" cy="28866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9B423A-A79F-8D3E-29D1-68E2D3AF25B0}"/>
              </a:ext>
            </a:extLst>
          </p:cNvPr>
          <p:cNvGrpSpPr/>
          <p:nvPr/>
        </p:nvGrpSpPr>
        <p:grpSpPr>
          <a:xfrm>
            <a:off x="765769" y="1804992"/>
            <a:ext cx="396000" cy="396000"/>
            <a:chOff x="184365" y="1771023"/>
            <a:chExt cx="396000" cy="39600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9C0F13C-532C-2FF3-87E3-B70B467FDA3B}"/>
                </a:ext>
              </a:extLst>
            </p:cNvPr>
            <p:cNvSpPr/>
            <p:nvPr/>
          </p:nvSpPr>
          <p:spPr>
            <a:xfrm>
              <a:off x="184365" y="1771023"/>
              <a:ext cx="396000" cy="396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A7EBECE-AF1E-D5CD-98D1-E0A9218BE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8033" y="1822491"/>
              <a:ext cx="288664" cy="288664"/>
            </a:xfrm>
            <a:prstGeom prst="rect">
              <a:avLst/>
            </a:prstGeom>
          </p:spPr>
        </p:pic>
      </p:grpSp>
      <p:sp>
        <p:nvSpPr>
          <p:cNvPr id="41" name="Title 3">
            <a:extLst>
              <a:ext uri="{FF2B5EF4-FFF2-40B4-BE49-F238E27FC236}">
                <a16:creationId xmlns:a16="http://schemas.microsoft.com/office/drawing/2014/main" id="{3373BDBC-6C0F-C978-CB65-7E729A11F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17" y="338172"/>
            <a:ext cx="10529571" cy="839762"/>
          </a:xfrm>
        </p:spPr>
        <p:txBody>
          <a:bodyPr/>
          <a:lstStyle/>
          <a:p>
            <a:r>
              <a:rPr lang="en-AU" sz="2400" dirty="0">
                <a:solidFill>
                  <a:schemeClr val="bg2">
                    <a:lumMod val="50000"/>
                  </a:schemeClr>
                </a:solidFill>
              </a:rPr>
              <a:t>Rapid uptake of EVs across the globe has led to some common challenges, which Australia can learn from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24FB27F-E56B-00A2-BFD1-D3B55F22E52E}"/>
              </a:ext>
            </a:extLst>
          </p:cNvPr>
          <p:cNvGrpSpPr/>
          <p:nvPr/>
        </p:nvGrpSpPr>
        <p:grpSpPr>
          <a:xfrm>
            <a:off x="627769" y="1473351"/>
            <a:ext cx="11427873" cy="5229053"/>
            <a:chOff x="5526216" y="-1722831"/>
            <a:chExt cx="11427873" cy="5229053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AA91B18A-B962-51EC-A3CD-88A457103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672425" y="2735094"/>
              <a:ext cx="455714" cy="457391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92A21FD-C282-695D-AB6D-7F008EFF4B23}"/>
                </a:ext>
              </a:extLst>
            </p:cNvPr>
            <p:cNvSpPr/>
            <p:nvPr/>
          </p:nvSpPr>
          <p:spPr>
            <a:xfrm>
              <a:off x="5526216" y="2598535"/>
              <a:ext cx="11427873" cy="907687"/>
            </a:xfrm>
            <a:custGeom>
              <a:avLst/>
              <a:gdLst>
                <a:gd name="connsiteX0" fmla="*/ 0 w 11427873"/>
                <a:gd name="connsiteY0" fmla="*/ 0 h 907687"/>
                <a:gd name="connsiteX1" fmla="*/ 786507 w 11427873"/>
                <a:gd name="connsiteY1" fmla="*/ 0 h 907687"/>
                <a:gd name="connsiteX2" fmla="*/ 1573013 w 11427873"/>
                <a:gd name="connsiteY2" fmla="*/ 0 h 907687"/>
                <a:gd name="connsiteX3" fmla="*/ 1902405 w 11427873"/>
                <a:gd name="connsiteY3" fmla="*/ 0 h 907687"/>
                <a:gd name="connsiteX4" fmla="*/ 2803190 w 11427873"/>
                <a:gd name="connsiteY4" fmla="*/ 0 h 907687"/>
                <a:gd name="connsiteX5" fmla="*/ 3589697 w 11427873"/>
                <a:gd name="connsiteY5" fmla="*/ 0 h 907687"/>
                <a:gd name="connsiteX6" fmla="*/ 4033367 w 11427873"/>
                <a:gd name="connsiteY6" fmla="*/ 0 h 907687"/>
                <a:gd name="connsiteX7" fmla="*/ 4591316 w 11427873"/>
                <a:gd name="connsiteY7" fmla="*/ 0 h 907687"/>
                <a:gd name="connsiteX8" fmla="*/ 5149265 w 11427873"/>
                <a:gd name="connsiteY8" fmla="*/ 0 h 907687"/>
                <a:gd name="connsiteX9" fmla="*/ 5821493 w 11427873"/>
                <a:gd name="connsiteY9" fmla="*/ 0 h 907687"/>
                <a:gd name="connsiteX10" fmla="*/ 6493721 w 11427873"/>
                <a:gd name="connsiteY10" fmla="*/ 0 h 907687"/>
                <a:gd name="connsiteX11" fmla="*/ 6937391 w 11427873"/>
                <a:gd name="connsiteY11" fmla="*/ 0 h 907687"/>
                <a:gd name="connsiteX12" fmla="*/ 7381062 w 11427873"/>
                <a:gd name="connsiteY12" fmla="*/ 0 h 907687"/>
                <a:gd name="connsiteX13" fmla="*/ 7824732 w 11427873"/>
                <a:gd name="connsiteY13" fmla="*/ 0 h 907687"/>
                <a:gd name="connsiteX14" fmla="*/ 8382681 w 11427873"/>
                <a:gd name="connsiteY14" fmla="*/ 0 h 907687"/>
                <a:gd name="connsiteX15" fmla="*/ 9169188 w 11427873"/>
                <a:gd name="connsiteY15" fmla="*/ 0 h 907687"/>
                <a:gd name="connsiteX16" fmla="*/ 9498579 w 11427873"/>
                <a:gd name="connsiteY16" fmla="*/ 0 h 907687"/>
                <a:gd name="connsiteX17" fmla="*/ 10056528 w 11427873"/>
                <a:gd name="connsiteY17" fmla="*/ 0 h 907687"/>
                <a:gd name="connsiteX18" fmla="*/ 10843035 w 11427873"/>
                <a:gd name="connsiteY18" fmla="*/ 0 h 907687"/>
                <a:gd name="connsiteX19" fmla="*/ 11427873 w 11427873"/>
                <a:gd name="connsiteY19" fmla="*/ 0 h 907687"/>
                <a:gd name="connsiteX20" fmla="*/ 11427873 w 11427873"/>
                <a:gd name="connsiteY20" fmla="*/ 444767 h 907687"/>
                <a:gd name="connsiteX21" fmla="*/ 11427873 w 11427873"/>
                <a:gd name="connsiteY21" fmla="*/ 907687 h 907687"/>
                <a:gd name="connsiteX22" fmla="*/ 11098481 w 11427873"/>
                <a:gd name="connsiteY22" fmla="*/ 907687 h 907687"/>
                <a:gd name="connsiteX23" fmla="*/ 10769090 w 11427873"/>
                <a:gd name="connsiteY23" fmla="*/ 907687 h 907687"/>
                <a:gd name="connsiteX24" fmla="*/ 9982583 w 11427873"/>
                <a:gd name="connsiteY24" fmla="*/ 907687 h 907687"/>
                <a:gd name="connsiteX25" fmla="*/ 9538913 w 11427873"/>
                <a:gd name="connsiteY25" fmla="*/ 907687 h 907687"/>
                <a:gd name="connsiteX26" fmla="*/ 9095242 w 11427873"/>
                <a:gd name="connsiteY26" fmla="*/ 907687 h 907687"/>
                <a:gd name="connsiteX27" fmla="*/ 8423015 w 11427873"/>
                <a:gd name="connsiteY27" fmla="*/ 907687 h 907687"/>
                <a:gd name="connsiteX28" fmla="*/ 8093623 w 11427873"/>
                <a:gd name="connsiteY28" fmla="*/ 907687 h 907687"/>
                <a:gd name="connsiteX29" fmla="*/ 7421395 w 11427873"/>
                <a:gd name="connsiteY29" fmla="*/ 907687 h 907687"/>
                <a:gd name="connsiteX30" fmla="*/ 6977725 w 11427873"/>
                <a:gd name="connsiteY30" fmla="*/ 907687 h 907687"/>
                <a:gd name="connsiteX31" fmla="*/ 6305497 w 11427873"/>
                <a:gd name="connsiteY31" fmla="*/ 907687 h 907687"/>
                <a:gd name="connsiteX32" fmla="*/ 5861827 w 11427873"/>
                <a:gd name="connsiteY32" fmla="*/ 907687 h 907687"/>
                <a:gd name="connsiteX33" fmla="*/ 5189599 w 11427873"/>
                <a:gd name="connsiteY33" fmla="*/ 907687 h 907687"/>
                <a:gd name="connsiteX34" fmla="*/ 4517371 w 11427873"/>
                <a:gd name="connsiteY34" fmla="*/ 907687 h 907687"/>
                <a:gd name="connsiteX35" fmla="*/ 3959422 w 11427873"/>
                <a:gd name="connsiteY35" fmla="*/ 907687 h 907687"/>
                <a:gd name="connsiteX36" fmla="*/ 3401473 w 11427873"/>
                <a:gd name="connsiteY36" fmla="*/ 907687 h 907687"/>
                <a:gd name="connsiteX37" fmla="*/ 2843524 w 11427873"/>
                <a:gd name="connsiteY37" fmla="*/ 907687 h 907687"/>
                <a:gd name="connsiteX38" fmla="*/ 2514132 w 11427873"/>
                <a:gd name="connsiteY38" fmla="*/ 907687 h 907687"/>
                <a:gd name="connsiteX39" fmla="*/ 1613347 w 11427873"/>
                <a:gd name="connsiteY39" fmla="*/ 907687 h 907687"/>
                <a:gd name="connsiteX40" fmla="*/ 712561 w 11427873"/>
                <a:gd name="connsiteY40" fmla="*/ 907687 h 907687"/>
                <a:gd name="connsiteX41" fmla="*/ 0 w 11427873"/>
                <a:gd name="connsiteY41" fmla="*/ 907687 h 907687"/>
                <a:gd name="connsiteX42" fmla="*/ 0 w 11427873"/>
                <a:gd name="connsiteY42" fmla="*/ 444767 h 907687"/>
                <a:gd name="connsiteX43" fmla="*/ 0 w 11427873"/>
                <a:gd name="connsiteY43" fmla="*/ 0 h 907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427873" h="907687" extrusionOk="0">
                  <a:moveTo>
                    <a:pt x="0" y="0"/>
                  </a:moveTo>
                  <a:cubicBezTo>
                    <a:pt x="187296" y="-20186"/>
                    <a:pt x="444978" y="979"/>
                    <a:pt x="786507" y="0"/>
                  </a:cubicBezTo>
                  <a:cubicBezTo>
                    <a:pt x="1128036" y="-979"/>
                    <a:pt x="1329590" y="-3063"/>
                    <a:pt x="1573013" y="0"/>
                  </a:cubicBezTo>
                  <a:cubicBezTo>
                    <a:pt x="1816436" y="3063"/>
                    <a:pt x="1783167" y="-12207"/>
                    <a:pt x="1902405" y="0"/>
                  </a:cubicBezTo>
                  <a:cubicBezTo>
                    <a:pt x="2021643" y="12207"/>
                    <a:pt x="2538715" y="12994"/>
                    <a:pt x="2803190" y="0"/>
                  </a:cubicBezTo>
                  <a:cubicBezTo>
                    <a:pt x="3067666" y="-12994"/>
                    <a:pt x="3398643" y="-18261"/>
                    <a:pt x="3589697" y="0"/>
                  </a:cubicBezTo>
                  <a:cubicBezTo>
                    <a:pt x="3780751" y="18261"/>
                    <a:pt x="3907118" y="-17991"/>
                    <a:pt x="4033367" y="0"/>
                  </a:cubicBezTo>
                  <a:cubicBezTo>
                    <a:pt x="4159616" y="17991"/>
                    <a:pt x="4368901" y="-2003"/>
                    <a:pt x="4591316" y="0"/>
                  </a:cubicBezTo>
                  <a:cubicBezTo>
                    <a:pt x="4813731" y="2003"/>
                    <a:pt x="5018689" y="-455"/>
                    <a:pt x="5149265" y="0"/>
                  </a:cubicBezTo>
                  <a:cubicBezTo>
                    <a:pt x="5279841" y="455"/>
                    <a:pt x="5569363" y="-15475"/>
                    <a:pt x="5821493" y="0"/>
                  </a:cubicBezTo>
                  <a:cubicBezTo>
                    <a:pt x="6073623" y="15475"/>
                    <a:pt x="6233293" y="3360"/>
                    <a:pt x="6493721" y="0"/>
                  </a:cubicBezTo>
                  <a:cubicBezTo>
                    <a:pt x="6754149" y="-3360"/>
                    <a:pt x="6796603" y="16658"/>
                    <a:pt x="6937391" y="0"/>
                  </a:cubicBezTo>
                  <a:cubicBezTo>
                    <a:pt x="7078179" y="-16658"/>
                    <a:pt x="7175260" y="6942"/>
                    <a:pt x="7381062" y="0"/>
                  </a:cubicBezTo>
                  <a:cubicBezTo>
                    <a:pt x="7586864" y="-6942"/>
                    <a:pt x="7672192" y="19113"/>
                    <a:pt x="7824732" y="0"/>
                  </a:cubicBezTo>
                  <a:cubicBezTo>
                    <a:pt x="7977272" y="-19113"/>
                    <a:pt x="8129364" y="18410"/>
                    <a:pt x="8382681" y="0"/>
                  </a:cubicBezTo>
                  <a:cubicBezTo>
                    <a:pt x="8635998" y="-18410"/>
                    <a:pt x="8796475" y="2379"/>
                    <a:pt x="9169188" y="0"/>
                  </a:cubicBezTo>
                  <a:cubicBezTo>
                    <a:pt x="9541901" y="-2379"/>
                    <a:pt x="9367499" y="4173"/>
                    <a:pt x="9498579" y="0"/>
                  </a:cubicBezTo>
                  <a:cubicBezTo>
                    <a:pt x="9629659" y="-4173"/>
                    <a:pt x="9918017" y="4518"/>
                    <a:pt x="10056528" y="0"/>
                  </a:cubicBezTo>
                  <a:cubicBezTo>
                    <a:pt x="10195039" y="-4518"/>
                    <a:pt x="10511319" y="13757"/>
                    <a:pt x="10843035" y="0"/>
                  </a:cubicBezTo>
                  <a:cubicBezTo>
                    <a:pt x="11174751" y="-13757"/>
                    <a:pt x="11193046" y="-8400"/>
                    <a:pt x="11427873" y="0"/>
                  </a:cubicBezTo>
                  <a:cubicBezTo>
                    <a:pt x="11433760" y="125513"/>
                    <a:pt x="11427101" y="251821"/>
                    <a:pt x="11427873" y="444767"/>
                  </a:cubicBezTo>
                  <a:cubicBezTo>
                    <a:pt x="11428645" y="637713"/>
                    <a:pt x="11415847" y="699688"/>
                    <a:pt x="11427873" y="907687"/>
                  </a:cubicBezTo>
                  <a:cubicBezTo>
                    <a:pt x="11300259" y="921277"/>
                    <a:pt x="11247734" y="916193"/>
                    <a:pt x="11098481" y="907687"/>
                  </a:cubicBezTo>
                  <a:cubicBezTo>
                    <a:pt x="10949228" y="899181"/>
                    <a:pt x="10904889" y="919586"/>
                    <a:pt x="10769090" y="907687"/>
                  </a:cubicBezTo>
                  <a:cubicBezTo>
                    <a:pt x="10633291" y="895788"/>
                    <a:pt x="10332912" y="912434"/>
                    <a:pt x="9982583" y="907687"/>
                  </a:cubicBezTo>
                  <a:cubicBezTo>
                    <a:pt x="9632254" y="902940"/>
                    <a:pt x="9651705" y="910064"/>
                    <a:pt x="9538913" y="907687"/>
                  </a:cubicBezTo>
                  <a:cubicBezTo>
                    <a:pt x="9426121" y="905311"/>
                    <a:pt x="9277737" y="913274"/>
                    <a:pt x="9095242" y="907687"/>
                  </a:cubicBezTo>
                  <a:cubicBezTo>
                    <a:pt x="8912747" y="902100"/>
                    <a:pt x="8705108" y="902626"/>
                    <a:pt x="8423015" y="907687"/>
                  </a:cubicBezTo>
                  <a:cubicBezTo>
                    <a:pt x="8140922" y="912748"/>
                    <a:pt x="8232635" y="912824"/>
                    <a:pt x="8093623" y="907687"/>
                  </a:cubicBezTo>
                  <a:cubicBezTo>
                    <a:pt x="7954611" y="902550"/>
                    <a:pt x="7668293" y="915899"/>
                    <a:pt x="7421395" y="907687"/>
                  </a:cubicBezTo>
                  <a:cubicBezTo>
                    <a:pt x="7174497" y="899475"/>
                    <a:pt x="7111367" y="908007"/>
                    <a:pt x="6977725" y="907687"/>
                  </a:cubicBezTo>
                  <a:cubicBezTo>
                    <a:pt x="6844083" y="907368"/>
                    <a:pt x="6464538" y="907045"/>
                    <a:pt x="6305497" y="907687"/>
                  </a:cubicBezTo>
                  <a:cubicBezTo>
                    <a:pt x="6146456" y="908329"/>
                    <a:pt x="6068319" y="893380"/>
                    <a:pt x="5861827" y="907687"/>
                  </a:cubicBezTo>
                  <a:cubicBezTo>
                    <a:pt x="5655335" y="921995"/>
                    <a:pt x="5481760" y="887624"/>
                    <a:pt x="5189599" y="907687"/>
                  </a:cubicBezTo>
                  <a:cubicBezTo>
                    <a:pt x="4897438" y="927750"/>
                    <a:pt x="4810517" y="879115"/>
                    <a:pt x="4517371" y="907687"/>
                  </a:cubicBezTo>
                  <a:cubicBezTo>
                    <a:pt x="4224225" y="936259"/>
                    <a:pt x="4204440" y="926491"/>
                    <a:pt x="3959422" y="907687"/>
                  </a:cubicBezTo>
                  <a:cubicBezTo>
                    <a:pt x="3714404" y="888883"/>
                    <a:pt x="3576673" y="915644"/>
                    <a:pt x="3401473" y="907687"/>
                  </a:cubicBezTo>
                  <a:cubicBezTo>
                    <a:pt x="3226273" y="899730"/>
                    <a:pt x="2970539" y="927767"/>
                    <a:pt x="2843524" y="907687"/>
                  </a:cubicBezTo>
                  <a:cubicBezTo>
                    <a:pt x="2716509" y="887607"/>
                    <a:pt x="2662137" y="919951"/>
                    <a:pt x="2514132" y="907687"/>
                  </a:cubicBezTo>
                  <a:cubicBezTo>
                    <a:pt x="2366127" y="895423"/>
                    <a:pt x="1846371" y="951479"/>
                    <a:pt x="1613347" y="907687"/>
                  </a:cubicBezTo>
                  <a:cubicBezTo>
                    <a:pt x="1380323" y="863895"/>
                    <a:pt x="1026953" y="942051"/>
                    <a:pt x="712561" y="907687"/>
                  </a:cubicBezTo>
                  <a:cubicBezTo>
                    <a:pt x="398169" y="873323"/>
                    <a:pt x="271748" y="928019"/>
                    <a:pt x="0" y="907687"/>
                  </a:cubicBezTo>
                  <a:cubicBezTo>
                    <a:pt x="-14289" y="677691"/>
                    <a:pt x="-21274" y="623261"/>
                    <a:pt x="0" y="444767"/>
                  </a:cubicBezTo>
                  <a:cubicBezTo>
                    <a:pt x="21274" y="266273"/>
                    <a:pt x="-6538" y="134639"/>
                    <a:pt x="0" y="0"/>
                  </a:cubicBezTo>
                  <a:close/>
                </a:path>
              </a:pathLst>
            </a:custGeom>
            <a:noFill/>
            <a:ln>
              <a:noFill/>
              <a:prstDash val="sysDash"/>
              <a:extLst>
                <a:ext uri="{C807C97D-BFC1-408E-A445-0C87EB9F89A2}">
                  <ask:lineSketchStyleProps xmlns:ask="http://schemas.microsoft.com/office/drawing/2018/sketchyshapes" sd="110033365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rtlCol="0" anchor="ctr"/>
            <a:lstStyle/>
            <a:p>
              <a:pPr defTabSz="457182">
                <a:spcBef>
                  <a:spcPts val="200"/>
                </a:spcBef>
                <a:spcAft>
                  <a:spcPts val="200"/>
                </a:spcAft>
                <a:defRPr/>
              </a:pPr>
              <a:r>
                <a:rPr lang="en-AU" sz="1000" kern="1200" noProof="0" dirty="0">
                  <a:solidFill>
                    <a:srgbClr val="000000"/>
                  </a:solidFill>
                  <a:latin typeface="+mj-lt"/>
                  <a:ea typeface="+mn-ea"/>
                  <a:cs typeface="Calibri" panose="020F0502020204030204" pitchFamily="34" charset="0"/>
                </a:rPr>
                <a:t>Trends are highlighting that </a:t>
              </a:r>
              <a:r>
                <a:rPr lang="en-AU" sz="1000" b="1" kern="1200" noProof="0" dirty="0">
                  <a:solidFill>
                    <a:srgbClr val="000000"/>
                  </a:solidFill>
                  <a:latin typeface="+mj-lt"/>
                  <a:ea typeface="+mn-ea"/>
                  <a:cs typeface="Calibri" panose="020F0502020204030204" pitchFamily="34" charset="0"/>
                </a:rPr>
                <a:t>network planning, development, and operations will need to adapt quickly </a:t>
              </a:r>
              <a:r>
                <a:rPr lang="en-AU" sz="1000" kern="1200" noProof="0" dirty="0">
                  <a:solidFill>
                    <a:srgbClr val="000000"/>
                  </a:solidFill>
                  <a:latin typeface="+mj-lt"/>
                  <a:ea typeface="+mn-ea"/>
                  <a:cs typeface="Calibri" panose="020F0502020204030204" pitchFamily="34" charset="0"/>
                </a:rPr>
                <a:t>to keep up with the pace of change and increased network pressure.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E1F9130-E255-2323-511B-60049EBF5CB8}"/>
                </a:ext>
              </a:extLst>
            </p:cNvPr>
            <p:cNvSpPr/>
            <p:nvPr/>
          </p:nvSpPr>
          <p:spPr>
            <a:xfrm>
              <a:off x="11121045" y="-1722831"/>
              <a:ext cx="5619234" cy="4321366"/>
            </a:xfrm>
            <a:custGeom>
              <a:avLst/>
              <a:gdLst>
                <a:gd name="connsiteX0" fmla="*/ 0 w 5619234"/>
                <a:gd name="connsiteY0" fmla="*/ 0 h 4321366"/>
                <a:gd name="connsiteX1" fmla="*/ 680552 w 5619234"/>
                <a:gd name="connsiteY1" fmla="*/ 0 h 4321366"/>
                <a:gd name="connsiteX2" fmla="*/ 1361103 w 5619234"/>
                <a:gd name="connsiteY2" fmla="*/ 0 h 4321366"/>
                <a:gd name="connsiteX3" fmla="*/ 1816886 w 5619234"/>
                <a:gd name="connsiteY3" fmla="*/ 0 h 4321366"/>
                <a:gd name="connsiteX4" fmla="*/ 2553630 w 5619234"/>
                <a:gd name="connsiteY4" fmla="*/ 0 h 4321366"/>
                <a:gd name="connsiteX5" fmla="*/ 3234181 w 5619234"/>
                <a:gd name="connsiteY5" fmla="*/ 0 h 4321366"/>
                <a:gd name="connsiteX6" fmla="*/ 3746156 w 5619234"/>
                <a:gd name="connsiteY6" fmla="*/ 0 h 4321366"/>
                <a:gd name="connsiteX7" fmla="*/ 4314323 w 5619234"/>
                <a:gd name="connsiteY7" fmla="*/ 0 h 4321366"/>
                <a:gd name="connsiteX8" fmla="*/ 4882490 w 5619234"/>
                <a:gd name="connsiteY8" fmla="*/ 0 h 4321366"/>
                <a:gd name="connsiteX9" fmla="*/ 5619234 w 5619234"/>
                <a:gd name="connsiteY9" fmla="*/ 0 h 4321366"/>
                <a:gd name="connsiteX10" fmla="*/ 5619234 w 5619234"/>
                <a:gd name="connsiteY10" fmla="*/ 617338 h 4321366"/>
                <a:gd name="connsiteX11" fmla="*/ 5619234 w 5619234"/>
                <a:gd name="connsiteY11" fmla="*/ 1105035 h 4321366"/>
                <a:gd name="connsiteX12" fmla="*/ 5619234 w 5619234"/>
                <a:gd name="connsiteY12" fmla="*/ 1722373 h 4321366"/>
                <a:gd name="connsiteX13" fmla="*/ 5619234 w 5619234"/>
                <a:gd name="connsiteY13" fmla="*/ 2382925 h 4321366"/>
                <a:gd name="connsiteX14" fmla="*/ 5619234 w 5619234"/>
                <a:gd name="connsiteY14" fmla="*/ 2957049 h 4321366"/>
                <a:gd name="connsiteX15" fmla="*/ 5619234 w 5619234"/>
                <a:gd name="connsiteY15" fmla="*/ 3574387 h 4321366"/>
                <a:gd name="connsiteX16" fmla="*/ 5619234 w 5619234"/>
                <a:gd name="connsiteY16" fmla="*/ 4321366 h 4321366"/>
                <a:gd name="connsiteX17" fmla="*/ 4938682 w 5619234"/>
                <a:gd name="connsiteY17" fmla="*/ 4321366 h 4321366"/>
                <a:gd name="connsiteX18" fmla="*/ 4314323 w 5619234"/>
                <a:gd name="connsiteY18" fmla="*/ 4321366 h 4321366"/>
                <a:gd name="connsiteX19" fmla="*/ 3577579 w 5619234"/>
                <a:gd name="connsiteY19" fmla="*/ 4321366 h 4321366"/>
                <a:gd name="connsiteX20" fmla="*/ 2953220 w 5619234"/>
                <a:gd name="connsiteY20" fmla="*/ 4321366 h 4321366"/>
                <a:gd name="connsiteX21" fmla="*/ 2272668 w 5619234"/>
                <a:gd name="connsiteY21" fmla="*/ 4321366 h 4321366"/>
                <a:gd name="connsiteX22" fmla="*/ 1760693 w 5619234"/>
                <a:gd name="connsiteY22" fmla="*/ 4321366 h 4321366"/>
                <a:gd name="connsiteX23" fmla="*/ 1304911 w 5619234"/>
                <a:gd name="connsiteY23" fmla="*/ 4321366 h 4321366"/>
                <a:gd name="connsiteX24" fmla="*/ 624359 w 5619234"/>
                <a:gd name="connsiteY24" fmla="*/ 4321366 h 4321366"/>
                <a:gd name="connsiteX25" fmla="*/ 0 w 5619234"/>
                <a:gd name="connsiteY25" fmla="*/ 4321366 h 4321366"/>
                <a:gd name="connsiteX26" fmla="*/ 0 w 5619234"/>
                <a:gd name="connsiteY26" fmla="*/ 3790455 h 4321366"/>
                <a:gd name="connsiteX27" fmla="*/ 0 w 5619234"/>
                <a:gd name="connsiteY27" fmla="*/ 3129904 h 4321366"/>
                <a:gd name="connsiteX28" fmla="*/ 0 w 5619234"/>
                <a:gd name="connsiteY28" fmla="*/ 2512566 h 4321366"/>
                <a:gd name="connsiteX29" fmla="*/ 0 w 5619234"/>
                <a:gd name="connsiteY29" fmla="*/ 1895228 h 4321366"/>
                <a:gd name="connsiteX30" fmla="*/ 0 w 5619234"/>
                <a:gd name="connsiteY30" fmla="*/ 1277890 h 4321366"/>
                <a:gd name="connsiteX31" fmla="*/ 0 w 5619234"/>
                <a:gd name="connsiteY31" fmla="*/ 660552 h 4321366"/>
                <a:gd name="connsiteX32" fmla="*/ 0 w 5619234"/>
                <a:gd name="connsiteY32" fmla="*/ 0 h 432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619234" h="4321366" extrusionOk="0">
                  <a:moveTo>
                    <a:pt x="0" y="0"/>
                  </a:moveTo>
                  <a:cubicBezTo>
                    <a:pt x="335039" y="-13793"/>
                    <a:pt x="503330" y="-5631"/>
                    <a:pt x="680552" y="0"/>
                  </a:cubicBezTo>
                  <a:cubicBezTo>
                    <a:pt x="857774" y="5631"/>
                    <a:pt x="1063066" y="31556"/>
                    <a:pt x="1361103" y="0"/>
                  </a:cubicBezTo>
                  <a:cubicBezTo>
                    <a:pt x="1659140" y="-31556"/>
                    <a:pt x="1677001" y="4661"/>
                    <a:pt x="1816886" y="0"/>
                  </a:cubicBezTo>
                  <a:cubicBezTo>
                    <a:pt x="1956771" y="-4661"/>
                    <a:pt x="2397300" y="-35606"/>
                    <a:pt x="2553630" y="0"/>
                  </a:cubicBezTo>
                  <a:cubicBezTo>
                    <a:pt x="2709960" y="35606"/>
                    <a:pt x="2963395" y="-21935"/>
                    <a:pt x="3234181" y="0"/>
                  </a:cubicBezTo>
                  <a:cubicBezTo>
                    <a:pt x="3504967" y="21935"/>
                    <a:pt x="3518628" y="15753"/>
                    <a:pt x="3746156" y="0"/>
                  </a:cubicBezTo>
                  <a:cubicBezTo>
                    <a:pt x="3973685" y="-15753"/>
                    <a:pt x="4135681" y="-4949"/>
                    <a:pt x="4314323" y="0"/>
                  </a:cubicBezTo>
                  <a:cubicBezTo>
                    <a:pt x="4492965" y="4949"/>
                    <a:pt x="4687674" y="23917"/>
                    <a:pt x="4882490" y="0"/>
                  </a:cubicBezTo>
                  <a:cubicBezTo>
                    <a:pt x="5077306" y="-23917"/>
                    <a:pt x="5443589" y="-18847"/>
                    <a:pt x="5619234" y="0"/>
                  </a:cubicBezTo>
                  <a:cubicBezTo>
                    <a:pt x="5616017" y="184678"/>
                    <a:pt x="5635516" y="311866"/>
                    <a:pt x="5619234" y="617338"/>
                  </a:cubicBezTo>
                  <a:cubicBezTo>
                    <a:pt x="5602952" y="922810"/>
                    <a:pt x="5597760" y="1001603"/>
                    <a:pt x="5619234" y="1105035"/>
                  </a:cubicBezTo>
                  <a:cubicBezTo>
                    <a:pt x="5640708" y="1208467"/>
                    <a:pt x="5600014" y="1442405"/>
                    <a:pt x="5619234" y="1722373"/>
                  </a:cubicBezTo>
                  <a:cubicBezTo>
                    <a:pt x="5638454" y="2002341"/>
                    <a:pt x="5620644" y="2154900"/>
                    <a:pt x="5619234" y="2382925"/>
                  </a:cubicBezTo>
                  <a:cubicBezTo>
                    <a:pt x="5617824" y="2610950"/>
                    <a:pt x="5630380" y="2733418"/>
                    <a:pt x="5619234" y="2957049"/>
                  </a:cubicBezTo>
                  <a:cubicBezTo>
                    <a:pt x="5608088" y="3180680"/>
                    <a:pt x="5609075" y="3293997"/>
                    <a:pt x="5619234" y="3574387"/>
                  </a:cubicBezTo>
                  <a:cubicBezTo>
                    <a:pt x="5629393" y="3854777"/>
                    <a:pt x="5609522" y="3971832"/>
                    <a:pt x="5619234" y="4321366"/>
                  </a:cubicBezTo>
                  <a:cubicBezTo>
                    <a:pt x="5421799" y="4342961"/>
                    <a:pt x="5268409" y="4311093"/>
                    <a:pt x="4938682" y="4321366"/>
                  </a:cubicBezTo>
                  <a:cubicBezTo>
                    <a:pt x="4608955" y="4331639"/>
                    <a:pt x="4502568" y="4343017"/>
                    <a:pt x="4314323" y="4321366"/>
                  </a:cubicBezTo>
                  <a:cubicBezTo>
                    <a:pt x="4126078" y="4299715"/>
                    <a:pt x="3915401" y="4352437"/>
                    <a:pt x="3577579" y="4321366"/>
                  </a:cubicBezTo>
                  <a:cubicBezTo>
                    <a:pt x="3239757" y="4290295"/>
                    <a:pt x="3183399" y="4317247"/>
                    <a:pt x="2953220" y="4321366"/>
                  </a:cubicBezTo>
                  <a:cubicBezTo>
                    <a:pt x="2723041" y="4325485"/>
                    <a:pt x="2589271" y="4303234"/>
                    <a:pt x="2272668" y="4321366"/>
                  </a:cubicBezTo>
                  <a:cubicBezTo>
                    <a:pt x="1956065" y="4339498"/>
                    <a:pt x="1894221" y="4333749"/>
                    <a:pt x="1760693" y="4321366"/>
                  </a:cubicBezTo>
                  <a:cubicBezTo>
                    <a:pt x="1627166" y="4308983"/>
                    <a:pt x="1439540" y="4313899"/>
                    <a:pt x="1304911" y="4321366"/>
                  </a:cubicBezTo>
                  <a:cubicBezTo>
                    <a:pt x="1170282" y="4328833"/>
                    <a:pt x="794189" y="4338367"/>
                    <a:pt x="624359" y="4321366"/>
                  </a:cubicBezTo>
                  <a:cubicBezTo>
                    <a:pt x="454529" y="4304365"/>
                    <a:pt x="203935" y="4341376"/>
                    <a:pt x="0" y="4321366"/>
                  </a:cubicBezTo>
                  <a:cubicBezTo>
                    <a:pt x="6345" y="4126497"/>
                    <a:pt x="13431" y="3986980"/>
                    <a:pt x="0" y="3790455"/>
                  </a:cubicBezTo>
                  <a:cubicBezTo>
                    <a:pt x="-13431" y="3593930"/>
                    <a:pt x="26366" y="3398403"/>
                    <a:pt x="0" y="3129904"/>
                  </a:cubicBezTo>
                  <a:cubicBezTo>
                    <a:pt x="-26366" y="2861405"/>
                    <a:pt x="-23771" y="2804198"/>
                    <a:pt x="0" y="2512566"/>
                  </a:cubicBezTo>
                  <a:cubicBezTo>
                    <a:pt x="23771" y="2220934"/>
                    <a:pt x="16085" y="2042952"/>
                    <a:pt x="0" y="1895228"/>
                  </a:cubicBezTo>
                  <a:cubicBezTo>
                    <a:pt x="-16085" y="1747504"/>
                    <a:pt x="-26733" y="1524805"/>
                    <a:pt x="0" y="1277890"/>
                  </a:cubicBezTo>
                  <a:cubicBezTo>
                    <a:pt x="26733" y="1030975"/>
                    <a:pt x="-7858" y="914602"/>
                    <a:pt x="0" y="660552"/>
                  </a:cubicBezTo>
                  <a:cubicBezTo>
                    <a:pt x="7858" y="406502"/>
                    <a:pt x="6266" y="262114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10033365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rtlCol="0" anchor="ctr"/>
            <a:lstStyle/>
            <a:p>
              <a:pPr defTabSz="457182">
                <a:spcBef>
                  <a:spcPts val="200"/>
                </a:spcBef>
                <a:spcAft>
                  <a:spcPts val="200"/>
                </a:spcAft>
                <a:defRPr/>
              </a:pPr>
              <a:endParaRPr lang="en-AU" sz="1000" kern="1200" noProof="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6F88D69-4076-4541-64EE-2DDEB0630B9D}"/>
              </a:ext>
            </a:extLst>
          </p:cNvPr>
          <p:cNvSpPr txBox="1"/>
          <p:nvPr/>
        </p:nvSpPr>
        <p:spPr>
          <a:xfrm>
            <a:off x="6804042" y="4851558"/>
            <a:ext cx="445634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00" b="1" dirty="0"/>
              <a:t>Across AusNets network, EVs are expected to rise from 11,000 in 2024 to 245,000 in 2031 aligned to the Victorian government target. </a:t>
            </a:r>
          </a:p>
        </p:txBody>
      </p:sp>
      <p:pic>
        <p:nvPicPr>
          <p:cNvPr id="50" name="Picture 49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487CBA55-3455-918D-0B4C-B652270E8A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63566" y="1984024"/>
            <a:ext cx="4596822" cy="265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2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row of cars parked on a street&#10;&#10;Description automatically generated">
            <a:extLst>
              <a:ext uri="{FF2B5EF4-FFF2-40B4-BE49-F238E27FC236}">
                <a16:creationId xmlns:a16="http://schemas.microsoft.com/office/drawing/2014/main" id="{5DDB5CE1-45AB-E6B4-8F33-25F5CC09AB0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3" r="28233"/>
          <a:stretch>
            <a:fillRect/>
          </a:stretch>
        </p:blipFill>
        <p:spPr>
          <a:xfrm>
            <a:off x="8223884" y="781050"/>
            <a:ext cx="3968116" cy="607695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178FDDB-EB47-F9C5-7C51-DA3DE298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89" y="241214"/>
            <a:ext cx="7989571" cy="795106"/>
          </a:xfrm>
        </p:spPr>
        <p:txBody>
          <a:bodyPr/>
          <a:lstStyle/>
          <a:p>
            <a:r>
              <a:rPr lang="en-AU" sz="2400" dirty="0">
                <a:solidFill>
                  <a:schemeClr val="bg2">
                    <a:lumMod val="50000"/>
                  </a:schemeClr>
                </a:solidFill>
              </a:rPr>
              <a:t>There are significant risks to DNSPs if these challenges and our emerging customer needs are not managed well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224B476F-DB12-DFD2-C527-12CA444077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0510" y="6524893"/>
            <a:ext cx="362778" cy="2189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b="1" kern="120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7BD45C-3E05-4E1F-86A1-7949DB5136DB}" type="slidenum">
              <a:rPr lang="en-AU" smtClean="0"/>
              <a:pPr/>
              <a:t>3</a:t>
            </a:fld>
            <a:endParaRPr lang="en-AU">
              <a:latin typeface="+mn-lt"/>
            </a:endParaRPr>
          </a:p>
        </p:txBody>
      </p:sp>
      <p:sp>
        <p:nvSpPr>
          <p:cNvPr id="9" name="Content Placeholder 38">
            <a:extLst>
              <a:ext uri="{FF2B5EF4-FFF2-40B4-BE49-F238E27FC236}">
                <a16:creationId xmlns:a16="http://schemas.microsoft.com/office/drawing/2014/main" id="{8B22A171-DA0A-7FC3-1924-B0CF7174C064}"/>
              </a:ext>
            </a:extLst>
          </p:cNvPr>
          <p:cNvSpPr txBox="1">
            <a:spLocks/>
          </p:cNvSpPr>
          <p:nvPr/>
        </p:nvSpPr>
        <p:spPr>
          <a:xfrm>
            <a:off x="275589" y="1405724"/>
            <a:ext cx="7604708" cy="4960048"/>
          </a:xfrm>
          <a:prstGeom prst="rect">
            <a:avLst/>
          </a:prstGeom>
          <a:noFill/>
        </p:spPr>
        <p:txBody>
          <a:bodyPr vert="horz" lIns="0" tIns="144000" rIns="0" bIns="108000" rtlCol="0" anchor="t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5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000" i="1" kern="120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357188" indent="-176213" algn="l" defTabSz="914400" rtl="0" eaLnBrk="1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Century Gothic" panose="020B0502020202020204" pitchFamily="34" charset="0"/>
              <a:buChar char="–"/>
              <a:defRPr sz="11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44">
              <a:lnSpc>
                <a:spcPct val="100000"/>
              </a:lnSpc>
            </a:pPr>
            <a:r>
              <a:rPr lang="en-AU" sz="1200" dirty="0">
                <a:latin typeface="+mn-lt"/>
              </a:rPr>
              <a:t>Risks associated with the a ‘do noting’ option, or where DNSPs continue a BAU approach with the changing landscape for EVs</a:t>
            </a:r>
          </a:p>
          <a:p>
            <a:pPr defTabSz="914344">
              <a:lnSpc>
                <a:spcPct val="100000"/>
              </a:lnSpc>
              <a:spcAft>
                <a:spcPts val="1200"/>
              </a:spcAft>
            </a:pPr>
            <a:endParaRPr lang="en-AU" sz="1100" dirty="0">
              <a:latin typeface="+mn-lt"/>
            </a:endParaRPr>
          </a:p>
          <a:p>
            <a:pPr marL="720000" lvl="5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AU" b="1" dirty="0">
                <a:solidFill>
                  <a:schemeClr val="accent5"/>
                </a:solidFill>
                <a:latin typeface="+mn-lt"/>
                <a:cs typeface="Segoe UI Semibold" panose="020B0702040204020203" pitchFamily="34" charset="0"/>
              </a:rPr>
              <a:t>Delays in delivering necessary network and customer upgrades</a:t>
            </a:r>
            <a:br>
              <a:rPr lang="en-AU" b="1" dirty="0">
                <a:solidFill>
                  <a:schemeClr val="accent5"/>
                </a:solidFill>
                <a:latin typeface="+mn-lt"/>
                <a:cs typeface="Segoe UI Semibold" panose="020B0702040204020203" pitchFamily="34" charset="0"/>
              </a:rPr>
            </a:br>
            <a:r>
              <a:rPr lang="en-AU" dirty="0">
                <a:latin typeface="+mn-lt"/>
                <a:cs typeface="Segoe UI Semibold" panose="020B0702040204020203" pitchFamily="34" charset="0"/>
              </a:rPr>
              <a:t>Impacts to electricity supply and delays in customer ability to buy or charge and EV.</a:t>
            </a:r>
            <a:br>
              <a:rPr lang="en-AU" dirty="0">
                <a:latin typeface="+mn-lt"/>
                <a:cs typeface="Segoe UI Semibold" panose="020B0702040204020203" pitchFamily="34" charset="0"/>
              </a:rPr>
            </a:br>
            <a:endParaRPr lang="en-AU" dirty="0">
              <a:latin typeface="+mn-lt"/>
              <a:cs typeface="Segoe UI Semibold" panose="020B0702040204020203" pitchFamily="34" charset="0"/>
            </a:endParaRPr>
          </a:p>
          <a:p>
            <a:pPr marL="720000" lvl="5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AU" b="1" dirty="0">
                <a:solidFill>
                  <a:schemeClr val="accent5"/>
                </a:solidFill>
                <a:latin typeface="+mn-lt"/>
                <a:cs typeface="Segoe UI Semibold" panose="020B0702040204020203" pitchFamily="34" charset="0"/>
              </a:rPr>
              <a:t>Customer dissatisfaction with ability to charge when and how they wish</a:t>
            </a:r>
            <a:br>
              <a:rPr lang="en-AU" b="1" dirty="0">
                <a:latin typeface="+mn-lt"/>
                <a:cs typeface="Segoe UI Semibold" panose="020B0702040204020203" pitchFamily="34" charset="0"/>
              </a:rPr>
            </a:br>
            <a:r>
              <a:rPr lang="en-AU" dirty="0">
                <a:latin typeface="+mn-lt"/>
                <a:cs typeface="Segoe UI Semibold" panose="020B0702040204020203" pitchFamily="34" charset="0"/>
              </a:rPr>
              <a:t>Reputational damage and loss of social licence</a:t>
            </a:r>
            <a:r>
              <a:rPr lang="en-AU" b="1" dirty="0">
                <a:latin typeface="+mn-lt"/>
                <a:cs typeface="Segoe UI Semibold" panose="020B0702040204020203" pitchFamily="34" charset="0"/>
              </a:rPr>
              <a:t> </a:t>
            </a:r>
          </a:p>
          <a:p>
            <a:pPr marL="720000" lvl="5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AU" b="1" dirty="0">
                <a:solidFill>
                  <a:schemeClr val="accent5"/>
                </a:solidFill>
                <a:latin typeface="+mn-lt"/>
                <a:cs typeface="Segoe UI Semibold" panose="020B0702040204020203" pitchFamily="34" charset="0"/>
              </a:rPr>
              <a:t>Growing inequalities between regional and urban customers</a:t>
            </a:r>
            <a:br>
              <a:rPr lang="en-AU" b="1" dirty="0">
                <a:solidFill>
                  <a:schemeClr val="accent5"/>
                </a:solidFill>
                <a:latin typeface="+mn-lt"/>
                <a:cs typeface="Segoe UI Semibold" panose="020B0702040204020203" pitchFamily="34" charset="0"/>
              </a:rPr>
            </a:br>
            <a:r>
              <a:rPr lang="en-AU" dirty="0">
                <a:latin typeface="+mn-lt"/>
                <a:cs typeface="Segoe UI Semibold" panose="020B0702040204020203" pitchFamily="34" charset="0"/>
              </a:rPr>
              <a:t>Electricity supply service, disproportionately affecting DNSP customer base</a:t>
            </a:r>
          </a:p>
          <a:p>
            <a:pPr marL="720000" lvl="5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AU" b="1" dirty="0">
                <a:solidFill>
                  <a:schemeClr val="accent5"/>
                </a:solidFill>
                <a:latin typeface="+mn-lt"/>
                <a:cs typeface="Segoe UI Semibold" panose="020B0702040204020203" pitchFamily="34" charset="0"/>
              </a:rPr>
              <a:t>Funding</a:t>
            </a:r>
            <a:br>
              <a:rPr lang="en-AU" dirty="0">
                <a:latin typeface="+mn-lt"/>
                <a:cs typeface="Segoe UI Semibold" panose="020B0702040204020203" pitchFamily="34" charset="0"/>
              </a:rPr>
            </a:br>
            <a:r>
              <a:rPr lang="en-AU" dirty="0">
                <a:latin typeface="+mn-lt"/>
                <a:cs typeface="Segoe UI Semibold" panose="020B0702040204020203" pitchFamily="34" charset="0"/>
              </a:rPr>
              <a:t>Funding to drive network upgrades to enable the additional load growth brought on by EVs </a:t>
            </a:r>
          </a:p>
          <a:p>
            <a:pPr marL="720000" lvl="5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AU" b="1" dirty="0">
                <a:solidFill>
                  <a:schemeClr val="accent5"/>
                </a:solidFill>
                <a:latin typeface="+mn-lt"/>
                <a:cs typeface="Segoe UI Semibold" panose="020B0702040204020203" pitchFamily="34" charset="0"/>
              </a:rPr>
              <a:t>Competitiveness for large EV charging infrastructure</a:t>
            </a:r>
            <a:br>
              <a:rPr lang="en-AU" b="1" dirty="0">
                <a:solidFill>
                  <a:schemeClr val="accent5"/>
                </a:solidFill>
                <a:latin typeface="+mn-lt"/>
                <a:cs typeface="Segoe UI Semibold" panose="020B0702040204020203" pitchFamily="34" charset="0"/>
              </a:rPr>
            </a:br>
            <a:r>
              <a:rPr lang="en-AU" dirty="0">
                <a:latin typeface="+mn-lt"/>
                <a:cs typeface="Segoe UI Semibold" panose="020B0702040204020203" pitchFamily="34" charset="0"/>
              </a:rPr>
              <a:t>NSW networks vs Vic networks</a:t>
            </a:r>
            <a:endParaRPr lang="en-AU" b="1" dirty="0">
              <a:latin typeface="+mn-lt"/>
              <a:cs typeface="Segoe UI Semibold" panose="020B0702040204020203" pitchFamily="34" charset="0"/>
            </a:endParaRPr>
          </a:p>
          <a:p>
            <a:pPr marL="720000" lvl="5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AU" b="1" dirty="0">
                <a:solidFill>
                  <a:schemeClr val="accent5"/>
                </a:solidFill>
                <a:latin typeface="+mn-lt"/>
              </a:rPr>
              <a:t>Innovation </a:t>
            </a:r>
            <a:br>
              <a:rPr lang="en-AU" b="1" dirty="0">
                <a:solidFill>
                  <a:schemeClr val="accent5"/>
                </a:solidFill>
                <a:latin typeface="+mn-lt"/>
              </a:rPr>
            </a:br>
            <a:r>
              <a:rPr lang="en-AU" dirty="0">
                <a:latin typeface="+mn-lt"/>
              </a:rPr>
              <a:t>EV policies, initiatives and investment  limiting opportunities for innovation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0A7591-CDC4-DB9C-7C3E-C52ECC70D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8065" y="3114673"/>
            <a:ext cx="432000" cy="432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FF55570-9789-9EFE-6E86-34EFA56543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8065" y="2273260"/>
            <a:ext cx="432000" cy="43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28B33D7-2C76-DB35-B2A4-5367916779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8065" y="3731160"/>
            <a:ext cx="432000" cy="43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375CD7E-F4B0-A358-8C07-0EC85250B9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6744" y="5614687"/>
            <a:ext cx="432000" cy="432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2BAD63C-D642-D6F9-2E77-64E758B614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6744" y="4355279"/>
            <a:ext cx="432000" cy="4320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84C369-5628-34AD-0117-0B4D457504DA}"/>
              </a:ext>
            </a:extLst>
          </p:cNvPr>
          <p:cNvCxnSpPr>
            <a:cxnSpLocks/>
          </p:cNvCxnSpPr>
          <p:nvPr/>
        </p:nvCxnSpPr>
        <p:spPr>
          <a:xfrm>
            <a:off x="275589" y="2062210"/>
            <a:ext cx="7519364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EE65F143-96FF-9BD5-746E-2BA2668EC9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8065" y="4979399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1160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3E725-DF86-A358-5765-926769D2C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936779-3D74-7AA2-913F-EF8D62FDEE4A}"/>
              </a:ext>
            </a:extLst>
          </p:cNvPr>
          <p:cNvSpPr/>
          <p:nvPr/>
        </p:nvSpPr>
        <p:spPr>
          <a:xfrm>
            <a:off x="730817" y="1473351"/>
            <a:ext cx="4112813" cy="468752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b="1" dirty="0">
                <a:solidFill>
                  <a:schemeClr val="accent2"/>
                </a:solidFill>
              </a:rPr>
              <a:t>EV Tariff Trial (2023-2026)</a:t>
            </a:r>
          </a:p>
          <a:p>
            <a:r>
              <a:rPr lang="en-AU" sz="1100" dirty="0">
                <a:solidFill>
                  <a:schemeClr val="tx1"/>
                </a:solidFill>
              </a:rPr>
              <a:t>This initiative tests pricing signals and incentives to understand and shape EV charging behaviours, aiming to inform the design of future EV tariffs.</a:t>
            </a:r>
          </a:p>
          <a:p>
            <a:r>
              <a:rPr lang="en-US" sz="1100" dirty="0">
                <a:solidFill>
                  <a:schemeClr val="tx1"/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2"/>
                </a:solidFill>
              </a:rPr>
              <a:t>Customer Research (2023-2025)</a:t>
            </a:r>
          </a:p>
          <a:p>
            <a:r>
              <a:rPr lang="en-AU" sz="1100" dirty="0">
                <a:solidFill>
                  <a:schemeClr val="tx1"/>
                </a:solidFill>
              </a:rPr>
              <a:t>This project gathers insights on customer needs and expectations for EVs to guide the next EDPR submission and develop a customer-focused EV strategy.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sz="1100" b="1" dirty="0">
                <a:solidFill>
                  <a:schemeClr val="accent2"/>
                </a:solidFill>
              </a:rPr>
              <a:t>EV Pole Top Mounted Charger (2025)</a:t>
            </a:r>
            <a:endParaRPr lang="en-US" sz="1100" dirty="0">
              <a:solidFill>
                <a:schemeClr val="accent2"/>
              </a:solidFill>
            </a:endParaRPr>
          </a:p>
          <a:p>
            <a:r>
              <a:rPr lang="en-AU" sz="1100" dirty="0">
                <a:solidFill>
                  <a:schemeClr val="tx1"/>
                </a:solidFill>
              </a:rPr>
              <a:t>Refining NSW designs to meet Victorian standards and exploring deployment strategies to enhance solar soak capabilities and support EV adoption.</a:t>
            </a:r>
          </a:p>
          <a:p>
            <a:endParaRPr lang="en-US" sz="1100" dirty="0">
              <a:solidFill>
                <a:schemeClr val="accent2"/>
              </a:solidFill>
            </a:endParaRPr>
          </a:p>
          <a:p>
            <a:r>
              <a:rPr lang="en-US" sz="1100" b="1" dirty="0">
                <a:solidFill>
                  <a:schemeClr val="accent2"/>
                </a:solidFill>
              </a:rPr>
              <a:t>EV Detection Algorithms (ongoing)</a:t>
            </a:r>
            <a:endParaRPr lang="en-US" sz="1100" dirty="0">
              <a:solidFill>
                <a:schemeClr val="accent2"/>
              </a:solidFill>
            </a:endParaRPr>
          </a:p>
          <a:p>
            <a:r>
              <a:rPr lang="en-AU" sz="1100" dirty="0">
                <a:solidFill>
                  <a:schemeClr val="tx1"/>
                </a:solidFill>
              </a:rPr>
              <a:t>Identify EV charging patterns and optimise charging times, improving network efficiency by aligning demand with peak exporting hours.</a:t>
            </a:r>
          </a:p>
          <a:p>
            <a:endParaRPr lang="en-AU" sz="1100" dirty="0">
              <a:solidFill>
                <a:schemeClr val="tx1"/>
              </a:solidFill>
            </a:endParaRPr>
          </a:p>
          <a:p>
            <a:r>
              <a:rPr lang="en-AU" sz="1100" b="1" dirty="0">
                <a:solidFill>
                  <a:schemeClr val="accent2"/>
                </a:solidFill>
              </a:rPr>
              <a:t>New Estates (ongoing)</a:t>
            </a:r>
          </a:p>
          <a:p>
            <a:r>
              <a:rPr lang="en-AU" sz="1100" dirty="0">
                <a:solidFill>
                  <a:schemeClr val="tx1"/>
                </a:solidFill>
              </a:rPr>
              <a:t>Test EV integration in greenfield developments, refining network designs and demand management strategies to support widespread EV adoption.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7671F7FA-B8FA-FA16-C318-FBFE6DF0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17" y="533077"/>
            <a:ext cx="10529571" cy="522736"/>
          </a:xfrm>
        </p:spPr>
        <p:txBody>
          <a:bodyPr/>
          <a:lstStyle/>
          <a:p>
            <a:r>
              <a:rPr lang="en-AU" sz="2400" dirty="0">
                <a:solidFill>
                  <a:schemeClr val="bg2">
                    <a:lumMod val="50000"/>
                  </a:schemeClr>
                </a:solidFill>
              </a:rPr>
              <a:t>AusNet Initiatives Underway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7E2703A-DCA2-335B-40AA-6DA27ECEF0DF}"/>
              </a:ext>
            </a:extLst>
          </p:cNvPr>
          <p:cNvGrpSpPr/>
          <p:nvPr/>
        </p:nvGrpSpPr>
        <p:grpSpPr>
          <a:xfrm>
            <a:off x="5272658" y="1473351"/>
            <a:ext cx="6569173" cy="4321366"/>
            <a:chOff x="11121045" y="-1722831"/>
            <a:chExt cx="5619234" cy="4321366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A370A5A6-A3E8-EB6E-E86B-CE1BEB72A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201817" y="-1543231"/>
              <a:ext cx="455714" cy="457391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C97B741-3CB6-77F4-46B5-ECC178BD1EA6}"/>
                </a:ext>
              </a:extLst>
            </p:cNvPr>
            <p:cNvSpPr/>
            <p:nvPr/>
          </p:nvSpPr>
          <p:spPr>
            <a:xfrm>
              <a:off x="11121045" y="-1722831"/>
              <a:ext cx="5619234" cy="4321366"/>
            </a:xfrm>
            <a:custGeom>
              <a:avLst/>
              <a:gdLst>
                <a:gd name="connsiteX0" fmla="*/ 0 w 6569173"/>
                <a:gd name="connsiteY0" fmla="*/ 0 h 4321366"/>
                <a:gd name="connsiteX1" fmla="*/ 722609 w 6569173"/>
                <a:gd name="connsiteY1" fmla="*/ 0 h 4321366"/>
                <a:gd name="connsiteX2" fmla="*/ 1445218 w 6569173"/>
                <a:gd name="connsiteY2" fmla="*/ 0 h 4321366"/>
                <a:gd name="connsiteX3" fmla="*/ 1905060 w 6569173"/>
                <a:gd name="connsiteY3" fmla="*/ 0 h 4321366"/>
                <a:gd name="connsiteX4" fmla="*/ 2693361 w 6569173"/>
                <a:gd name="connsiteY4" fmla="*/ 0 h 4321366"/>
                <a:gd name="connsiteX5" fmla="*/ 3415970 w 6569173"/>
                <a:gd name="connsiteY5" fmla="*/ 0 h 4321366"/>
                <a:gd name="connsiteX6" fmla="*/ 3941504 w 6569173"/>
                <a:gd name="connsiteY6" fmla="*/ 0 h 4321366"/>
                <a:gd name="connsiteX7" fmla="*/ 4532729 w 6569173"/>
                <a:gd name="connsiteY7" fmla="*/ 0 h 4321366"/>
                <a:gd name="connsiteX8" fmla="*/ 5123955 w 6569173"/>
                <a:gd name="connsiteY8" fmla="*/ 0 h 4321366"/>
                <a:gd name="connsiteX9" fmla="*/ 5780872 w 6569173"/>
                <a:gd name="connsiteY9" fmla="*/ 0 h 4321366"/>
                <a:gd name="connsiteX10" fmla="*/ 6569173 w 6569173"/>
                <a:gd name="connsiteY10" fmla="*/ 0 h 4321366"/>
                <a:gd name="connsiteX11" fmla="*/ 6569173 w 6569173"/>
                <a:gd name="connsiteY11" fmla="*/ 530911 h 4321366"/>
                <a:gd name="connsiteX12" fmla="*/ 6569173 w 6569173"/>
                <a:gd name="connsiteY12" fmla="*/ 1148249 h 4321366"/>
                <a:gd name="connsiteX13" fmla="*/ 6569173 w 6569173"/>
                <a:gd name="connsiteY13" fmla="*/ 1808800 h 4321366"/>
                <a:gd name="connsiteX14" fmla="*/ 6569173 w 6569173"/>
                <a:gd name="connsiteY14" fmla="*/ 2382925 h 4321366"/>
                <a:gd name="connsiteX15" fmla="*/ 6569173 w 6569173"/>
                <a:gd name="connsiteY15" fmla="*/ 3000263 h 4321366"/>
                <a:gd name="connsiteX16" fmla="*/ 6569173 w 6569173"/>
                <a:gd name="connsiteY16" fmla="*/ 3574387 h 4321366"/>
                <a:gd name="connsiteX17" fmla="*/ 6569173 w 6569173"/>
                <a:gd name="connsiteY17" fmla="*/ 4321366 h 4321366"/>
                <a:gd name="connsiteX18" fmla="*/ 5912256 w 6569173"/>
                <a:gd name="connsiteY18" fmla="*/ 4321366 h 4321366"/>
                <a:gd name="connsiteX19" fmla="*/ 5123955 w 6569173"/>
                <a:gd name="connsiteY19" fmla="*/ 4321366 h 4321366"/>
                <a:gd name="connsiteX20" fmla="*/ 4467038 w 6569173"/>
                <a:gd name="connsiteY20" fmla="*/ 4321366 h 4321366"/>
                <a:gd name="connsiteX21" fmla="*/ 3744429 w 6569173"/>
                <a:gd name="connsiteY21" fmla="*/ 4321366 h 4321366"/>
                <a:gd name="connsiteX22" fmla="*/ 3218895 w 6569173"/>
                <a:gd name="connsiteY22" fmla="*/ 4321366 h 4321366"/>
                <a:gd name="connsiteX23" fmla="*/ 2759053 w 6569173"/>
                <a:gd name="connsiteY23" fmla="*/ 4321366 h 4321366"/>
                <a:gd name="connsiteX24" fmla="*/ 2036444 w 6569173"/>
                <a:gd name="connsiteY24" fmla="*/ 4321366 h 4321366"/>
                <a:gd name="connsiteX25" fmla="*/ 1510910 w 6569173"/>
                <a:gd name="connsiteY25" fmla="*/ 4321366 h 4321366"/>
                <a:gd name="connsiteX26" fmla="*/ 985376 w 6569173"/>
                <a:gd name="connsiteY26" fmla="*/ 4321366 h 4321366"/>
                <a:gd name="connsiteX27" fmla="*/ 0 w 6569173"/>
                <a:gd name="connsiteY27" fmla="*/ 4321366 h 4321366"/>
                <a:gd name="connsiteX28" fmla="*/ 0 w 6569173"/>
                <a:gd name="connsiteY28" fmla="*/ 3833669 h 4321366"/>
                <a:gd name="connsiteX29" fmla="*/ 0 w 6569173"/>
                <a:gd name="connsiteY29" fmla="*/ 3216331 h 4321366"/>
                <a:gd name="connsiteX30" fmla="*/ 0 w 6569173"/>
                <a:gd name="connsiteY30" fmla="*/ 2598993 h 4321366"/>
                <a:gd name="connsiteX31" fmla="*/ 0 w 6569173"/>
                <a:gd name="connsiteY31" fmla="*/ 1981655 h 4321366"/>
                <a:gd name="connsiteX32" fmla="*/ 0 w 6569173"/>
                <a:gd name="connsiteY32" fmla="*/ 1277890 h 4321366"/>
                <a:gd name="connsiteX33" fmla="*/ 0 w 6569173"/>
                <a:gd name="connsiteY33" fmla="*/ 703765 h 4321366"/>
                <a:gd name="connsiteX34" fmla="*/ 0 w 6569173"/>
                <a:gd name="connsiteY34" fmla="*/ 0 h 432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569173" h="4321366" extrusionOk="0">
                  <a:moveTo>
                    <a:pt x="0" y="0"/>
                  </a:moveTo>
                  <a:cubicBezTo>
                    <a:pt x="294088" y="-6739"/>
                    <a:pt x="527736" y="16937"/>
                    <a:pt x="722609" y="0"/>
                  </a:cubicBezTo>
                  <a:cubicBezTo>
                    <a:pt x="917482" y="-16937"/>
                    <a:pt x="1280554" y="20541"/>
                    <a:pt x="1445218" y="0"/>
                  </a:cubicBezTo>
                  <a:cubicBezTo>
                    <a:pt x="1609882" y="-20541"/>
                    <a:pt x="1768288" y="-10099"/>
                    <a:pt x="1905060" y="0"/>
                  </a:cubicBezTo>
                  <a:cubicBezTo>
                    <a:pt x="2041832" y="10099"/>
                    <a:pt x="2362879" y="-31939"/>
                    <a:pt x="2693361" y="0"/>
                  </a:cubicBezTo>
                  <a:cubicBezTo>
                    <a:pt x="3023843" y="31939"/>
                    <a:pt x="3182123" y="9631"/>
                    <a:pt x="3415970" y="0"/>
                  </a:cubicBezTo>
                  <a:cubicBezTo>
                    <a:pt x="3649817" y="-9631"/>
                    <a:pt x="3762798" y="-6026"/>
                    <a:pt x="3941504" y="0"/>
                  </a:cubicBezTo>
                  <a:cubicBezTo>
                    <a:pt x="4120210" y="6026"/>
                    <a:pt x="4392258" y="14711"/>
                    <a:pt x="4532729" y="0"/>
                  </a:cubicBezTo>
                  <a:cubicBezTo>
                    <a:pt x="4673201" y="-14711"/>
                    <a:pt x="4908337" y="2067"/>
                    <a:pt x="5123955" y="0"/>
                  </a:cubicBezTo>
                  <a:cubicBezTo>
                    <a:pt x="5339573" y="-2067"/>
                    <a:pt x="5628953" y="11289"/>
                    <a:pt x="5780872" y="0"/>
                  </a:cubicBezTo>
                  <a:cubicBezTo>
                    <a:pt x="5932791" y="-11289"/>
                    <a:pt x="6240297" y="440"/>
                    <a:pt x="6569173" y="0"/>
                  </a:cubicBezTo>
                  <a:cubicBezTo>
                    <a:pt x="6593651" y="197464"/>
                    <a:pt x="6585259" y="283562"/>
                    <a:pt x="6569173" y="530911"/>
                  </a:cubicBezTo>
                  <a:cubicBezTo>
                    <a:pt x="6553087" y="778260"/>
                    <a:pt x="6549953" y="868281"/>
                    <a:pt x="6569173" y="1148249"/>
                  </a:cubicBezTo>
                  <a:cubicBezTo>
                    <a:pt x="6588393" y="1428217"/>
                    <a:pt x="6567533" y="1581253"/>
                    <a:pt x="6569173" y="1808800"/>
                  </a:cubicBezTo>
                  <a:cubicBezTo>
                    <a:pt x="6570813" y="2036347"/>
                    <a:pt x="6582033" y="2154843"/>
                    <a:pt x="6569173" y="2382925"/>
                  </a:cubicBezTo>
                  <a:cubicBezTo>
                    <a:pt x="6556313" y="2611008"/>
                    <a:pt x="6559014" y="2719873"/>
                    <a:pt x="6569173" y="3000263"/>
                  </a:cubicBezTo>
                  <a:cubicBezTo>
                    <a:pt x="6579332" y="3280653"/>
                    <a:pt x="6571990" y="3327557"/>
                    <a:pt x="6569173" y="3574387"/>
                  </a:cubicBezTo>
                  <a:cubicBezTo>
                    <a:pt x="6566356" y="3821217"/>
                    <a:pt x="6598064" y="4130571"/>
                    <a:pt x="6569173" y="4321366"/>
                  </a:cubicBezTo>
                  <a:cubicBezTo>
                    <a:pt x="6361481" y="4296846"/>
                    <a:pt x="6046661" y="4352413"/>
                    <a:pt x="5912256" y="4321366"/>
                  </a:cubicBezTo>
                  <a:cubicBezTo>
                    <a:pt x="5777851" y="4290319"/>
                    <a:pt x="5469005" y="4292135"/>
                    <a:pt x="5123955" y="4321366"/>
                  </a:cubicBezTo>
                  <a:cubicBezTo>
                    <a:pt x="4778905" y="4350597"/>
                    <a:pt x="4687944" y="4336124"/>
                    <a:pt x="4467038" y="4321366"/>
                  </a:cubicBezTo>
                  <a:cubicBezTo>
                    <a:pt x="4246132" y="4306608"/>
                    <a:pt x="4071335" y="4344690"/>
                    <a:pt x="3744429" y="4321366"/>
                  </a:cubicBezTo>
                  <a:cubicBezTo>
                    <a:pt x="3417523" y="4298042"/>
                    <a:pt x="3375118" y="4340474"/>
                    <a:pt x="3218895" y="4321366"/>
                  </a:cubicBezTo>
                  <a:cubicBezTo>
                    <a:pt x="3062672" y="4302258"/>
                    <a:pt x="2899041" y="4342773"/>
                    <a:pt x="2759053" y="4321366"/>
                  </a:cubicBezTo>
                  <a:cubicBezTo>
                    <a:pt x="2619065" y="4299959"/>
                    <a:pt x="2340018" y="4335112"/>
                    <a:pt x="2036444" y="4321366"/>
                  </a:cubicBezTo>
                  <a:cubicBezTo>
                    <a:pt x="1732870" y="4307620"/>
                    <a:pt x="1748549" y="4331984"/>
                    <a:pt x="1510910" y="4321366"/>
                  </a:cubicBezTo>
                  <a:cubicBezTo>
                    <a:pt x="1273271" y="4310748"/>
                    <a:pt x="1152725" y="4321377"/>
                    <a:pt x="985376" y="4321366"/>
                  </a:cubicBezTo>
                  <a:cubicBezTo>
                    <a:pt x="818027" y="4321355"/>
                    <a:pt x="383487" y="4285610"/>
                    <a:pt x="0" y="4321366"/>
                  </a:cubicBezTo>
                  <a:cubicBezTo>
                    <a:pt x="-1489" y="4141383"/>
                    <a:pt x="3102" y="4055403"/>
                    <a:pt x="0" y="3833669"/>
                  </a:cubicBezTo>
                  <a:cubicBezTo>
                    <a:pt x="-3102" y="3611935"/>
                    <a:pt x="16085" y="3364055"/>
                    <a:pt x="0" y="3216331"/>
                  </a:cubicBezTo>
                  <a:cubicBezTo>
                    <a:pt x="-16085" y="3068607"/>
                    <a:pt x="-26733" y="2845908"/>
                    <a:pt x="0" y="2598993"/>
                  </a:cubicBezTo>
                  <a:cubicBezTo>
                    <a:pt x="26733" y="2352078"/>
                    <a:pt x="-7858" y="2235705"/>
                    <a:pt x="0" y="1981655"/>
                  </a:cubicBezTo>
                  <a:cubicBezTo>
                    <a:pt x="7858" y="1727605"/>
                    <a:pt x="11923" y="1476902"/>
                    <a:pt x="0" y="1277890"/>
                  </a:cubicBezTo>
                  <a:cubicBezTo>
                    <a:pt x="-11923" y="1078879"/>
                    <a:pt x="-15518" y="960658"/>
                    <a:pt x="0" y="703765"/>
                  </a:cubicBezTo>
                  <a:cubicBezTo>
                    <a:pt x="15518" y="446872"/>
                    <a:pt x="19048" y="227733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sysDash"/>
              <a:extLst>
                <a:ext uri="{C807C97D-BFC1-408E-A445-0C87EB9F89A2}">
                  <ask:lineSketchStyleProps xmlns:ask="http://schemas.microsoft.com/office/drawing/2018/sketchyshapes" sd="110033365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rtlCol="0" anchor="ctr"/>
            <a:lstStyle/>
            <a:p>
              <a:pPr defTabSz="457182">
                <a:spcBef>
                  <a:spcPts val="200"/>
                </a:spcBef>
                <a:spcAft>
                  <a:spcPts val="200"/>
                </a:spcAft>
                <a:defRPr/>
              </a:pPr>
              <a:endParaRPr lang="en-AU" sz="1000" kern="1200" noProof="0" dirty="0">
                <a:solidFill>
                  <a:srgbClr val="000000"/>
                </a:solidFill>
                <a:latin typeface="+mj-lt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99339553-FE13-0945-09FA-CEEF2AD12F23}"/>
              </a:ext>
            </a:extLst>
          </p:cNvPr>
          <p:cNvSpPr txBox="1"/>
          <p:nvPr/>
        </p:nvSpPr>
        <p:spPr>
          <a:xfrm>
            <a:off x="5485803" y="1799636"/>
            <a:ext cx="1905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00" b="1" dirty="0">
                <a:solidFill>
                  <a:schemeClr val="accent2"/>
                </a:solidFill>
              </a:rPr>
              <a:t>EV Detection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9F470A-0C54-C03B-9281-6BABF41A8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803" y="2061246"/>
            <a:ext cx="6079812" cy="332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44512"/>
      </p:ext>
    </p:extLst>
  </p:cSld>
  <p:clrMapOvr>
    <a:masterClrMapping/>
  </p:clrMapOvr>
</p:sld>
</file>

<file path=ppt/theme/theme1.xml><?xml version="1.0" encoding="utf-8"?>
<a:theme xmlns:a="http://schemas.openxmlformats.org/drawingml/2006/main" name="Ausnet PPT Template">
  <a:themeElements>
    <a:clrScheme name="Office">
      <a:dk1>
        <a:srgbClr val="373536"/>
      </a:dk1>
      <a:lt1>
        <a:sysClr val="window" lastClr="FFFFFF"/>
      </a:lt1>
      <a:dk2>
        <a:srgbClr val="253B69"/>
      </a:dk2>
      <a:lt2>
        <a:srgbClr val="E7E6E6"/>
      </a:lt2>
      <a:accent1>
        <a:srgbClr val="0E8568"/>
      </a:accent1>
      <a:accent2>
        <a:srgbClr val="275CAB"/>
      </a:accent2>
      <a:accent3>
        <a:srgbClr val="26B67C"/>
      </a:accent3>
      <a:accent4>
        <a:srgbClr val="1991C1"/>
      </a:accent4>
      <a:accent5>
        <a:srgbClr val="8DC63F"/>
      </a:accent5>
      <a:accent6>
        <a:srgbClr val="FFCB08"/>
      </a:accent6>
      <a:hlink>
        <a:srgbClr val="FFCB08"/>
      </a:hlink>
      <a:folHlink>
        <a:srgbClr val="954F72"/>
      </a:folHlink>
    </a:clrScheme>
    <a:fontScheme name="Custom 246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.AusNet Template" id="{9272358F-7890-6B4C-8511-A371AA5BAE15}" vid="{0967D3B8-AF59-974F-B342-30FA99D3C8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31E9EE78CD5C4DBB6D18A7362BAEEF" ma:contentTypeVersion="16" ma:contentTypeDescription="Create a new document." ma:contentTypeScope="" ma:versionID="73c43e40bc5d6921845a4b19956201a2">
  <xsd:schema xmlns:xsd="http://www.w3.org/2001/XMLSchema" xmlns:xs="http://www.w3.org/2001/XMLSchema" xmlns:p="http://schemas.microsoft.com/office/2006/metadata/properties" xmlns:ns2="70031e35-77ae-4446-a41f-abc26e3b3d07" xmlns:ns3="669997e6-624c-47bf-91e6-8f1004cbb712" targetNamespace="http://schemas.microsoft.com/office/2006/metadata/properties" ma:root="true" ma:fieldsID="c87330b87e71c6874c0bbd5b9cef91c2" ns2:_="" ns3:_="">
    <xsd:import namespace="70031e35-77ae-4446-a41f-abc26e3b3d07"/>
    <xsd:import namespace="669997e6-624c-47bf-91e6-8f1004cbb7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31e35-77ae-4446-a41f-abc26e3b3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f23227d-ad4b-4d05-b4b0-926f33f677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9997e6-624c-47bf-91e6-8f1004cbb71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d90fb0e-e6c9-42f2-881e-7f8ff99774df}" ma:internalName="TaxCatchAll" ma:showField="CatchAllData" ma:web="669997e6-624c-47bf-91e6-8f1004cbb7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69997e6-624c-47bf-91e6-8f1004cbb712">
      <UserInfo>
        <DisplayName>Aarthi Venkatachalam</DisplayName>
        <AccountId>2176</AccountId>
        <AccountType/>
      </UserInfo>
      <UserInfo>
        <DisplayName>Emma Bostedt</DisplayName>
        <AccountId>978</AccountId>
        <AccountType/>
      </UserInfo>
    </SharedWithUsers>
    <TaxCatchAll xmlns="669997e6-624c-47bf-91e6-8f1004cbb712" xsi:nil="true"/>
    <lcf76f155ced4ddcb4097134ff3c332f xmlns="70031e35-77ae-4446-a41f-abc26e3b3d0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3C824D-5CDB-4A2C-A833-5698902B9EAF}"/>
</file>

<file path=customXml/itemProps2.xml><?xml version="1.0" encoding="utf-8"?>
<ds:datastoreItem xmlns:ds="http://schemas.openxmlformats.org/officeDocument/2006/customXml" ds:itemID="{0D1898CE-022D-4206-B05F-8290594F60EC}">
  <ds:schemaRefs>
    <ds:schemaRef ds:uri="http://schemas.microsoft.com/office/2006/metadata/properties"/>
    <ds:schemaRef ds:uri="4ea1886d-d486-400f-ad14-e79c4c6cfb5c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cba5e658-1e71-4fe4-8919-64a558f5cebe"/>
    <ds:schemaRef ds:uri="http://www.w3.org/XML/1998/namespace"/>
    <ds:schemaRef ds:uri="118722bb-4b9f-456d-9ab7-6ce32fb05034"/>
  </ds:schemaRefs>
</ds:datastoreItem>
</file>

<file path=customXml/itemProps3.xml><?xml version="1.0" encoding="utf-8"?>
<ds:datastoreItem xmlns:ds="http://schemas.openxmlformats.org/officeDocument/2006/customXml" ds:itemID="{C0AD596C-2B2D-4164-9EB8-39C1FC05B8E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59ee16a-f4d8-42fc-8e4b-5abdff9fc8a9}" enabled="1" method="Standard" siteId="{a394e41c-cf8d-458e-ac1b-ddae1aa15629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1.AusNet Template</Template>
  <TotalTime>107</TotalTime>
  <Words>497</Words>
  <Application>Microsoft Office PowerPoint</Application>
  <PresentationFormat>Widescreen</PresentationFormat>
  <Paragraphs>48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Ausnet PPT Template</vt:lpstr>
      <vt:lpstr>DNSP View on  Electric Vehicles </vt:lpstr>
      <vt:lpstr>Rapid uptake of EVs across the globe has led to some common challenges, which Australia can learn from</vt:lpstr>
      <vt:lpstr>There are significant risks to DNSPs if these challenges and our emerging customer needs are not managed well</vt:lpstr>
      <vt:lpstr>AusNet Initiatives Underway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Erceg</dc:creator>
  <cp:lastModifiedBy>Ana Erceg</cp:lastModifiedBy>
  <cp:revision>7</cp:revision>
  <dcterms:created xsi:type="dcterms:W3CDTF">2024-11-19T22:54:08Z</dcterms:created>
  <dcterms:modified xsi:type="dcterms:W3CDTF">2024-11-20T00:41:19Z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0x0101004431E9EE78CD5C4DBB6D18A7362BAEEF</vt:lpwstr>
  </property>
  <property fmtid="{D5CDD505-2E9C-101B-9397-08002B2CF9AE}" pid="3" name="ClassificationContentMarkingFooterLocations">
    <vt:lpwstr>Ausnet PPT Template:9</vt:lpwstr>
  </property>
  <property fmtid="{D5CDD505-2E9C-101B-9397-08002B2CF9AE}" pid="4" name="ClassificationContentMarkingFooterText">
    <vt:lpwstr>BUSINESS USE ONLY</vt:lpwstr>
  </property>
</Properties>
</file>